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02FEA-DE12-BB4C-5447-78D97CE26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C52D17-6FF5-5189-870C-E3D0E7FDF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AF4D2-906A-3C13-64F8-07B0F38E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DCD2F-3A91-5EEE-FD19-AD3FF25E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9DCA5A-FFEE-9A9C-A7FC-00AB89A8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73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106BB-42A3-0846-A882-EC394001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FA859A-76BC-05AB-F966-B72AF8090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5D3C4B-7751-A216-E466-C2B265D9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32619D-01CF-B212-90C9-8B356D92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E8AE63-92AB-F3CB-1F94-E177BAE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17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0009C8-8B1F-7CE7-355C-84C732F03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25D75-C790-8CB0-DDE9-087617E72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91716F-C721-B1A5-B845-18026687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5BFF80-EAC4-AD35-031D-5E8AFBFA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71F06-956B-1EEA-E0D3-502781C2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15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D4C09-E699-78FC-CFE0-2D0C54A3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842C3-F963-4252-FA64-F28166CA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0BB474-352C-81B6-7A7B-0C1769D7C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D3D5B-AC6A-E297-07BE-AB73D666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A29132-82AD-874A-62A5-F300D2DD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05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22B1C-8C4E-99F3-EE70-8A1829F5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FE241-9A2A-82C1-C72D-1AEDA54E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C8E97C-A05D-E458-8B1D-5249E3B6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90E20-A987-B9C6-85B4-12D34C39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699A6-9640-6725-4AF9-D72FC5FA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58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D768F-EDE8-5810-D219-A432360E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6B88C-9F59-7151-FBB3-789CF2F07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ACA621-B9CB-FA60-30EF-6BF2AA57E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65ED6C-F9EB-76AF-41EC-3C92D58D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675DE-F60E-C592-C8D8-E4053FCA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D7D47F-0A6C-2779-3369-5B89C78B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78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6AA14-B156-E908-95FA-A66D55FD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DF5C2-4767-37FA-CCE8-C8A5E6FD5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59B1C0-0D86-5E37-0A18-449B99002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DBB0D5-20F0-9497-E512-EC4EE04B6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1DCA91-E34F-27F7-ACFB-949C71D4F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15CA1D-5B9F-8613-5825-24CFEB39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543000-E5DE-2F2B-3177-8F7C5491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B74BDD-FA49-71F4-F3C7-CB84F34E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62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2D3C2-D36D-4E52-A252-2797C0B3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D96D4C-DEB0-D39A-DBC4-57C2CC71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0135CA-1A62-908F-CB6F-597B75CD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74386-DA22-56F2-2210-B8B58B0A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43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276B2A-E97A-3C60-B181-97DA4D8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335B6A-B2AD-245E-C456-4B667BB6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72FFAB-9606-1603-4148-73D2F88A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26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C3545-C49C-76FA-22DC-BD22EFD0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6714A0-B1C2-92A7-E80D-0A1A3AF6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C91882-B23C-A55B-DC88-845CCB569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0AEB4-FEE1-45E1-571B-AF1D7028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F0906-BAB5-E4CD-CEC7-08EDA43F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3775EB-0AA7-ADDA-A860-DBD3291D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9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42CF3-DABC-0686-BECD-9B15D89A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7C39BA-E25A-5E84-06AE-9063F65D2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288ABB-EE72-5FFB-4FEC-3EB23420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50B5D-07E6-95BF-7223-FCCBD4AB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064C6-FF46-7D28-2176-95265B32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453BE8-FFB6-D06D-5494-5EA436A6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4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9D1AEC-15C0-5495-0899-EA12E76E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457ED-912F-16F9-4946-69D9337D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1A78B-DDEA-3350-DC08-18C20CCE8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9FAEA-6D9E-402D-B417-1E876BD4D24B}" type="datetimeFigureOut">
              <a:rPr lang="pt-BR" smtClean="0"/>
              <a:t>09/10/2023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FBA714-99A7-7FBD-816C-363CACC2B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B2E122-4D32-A03A-6B59-2CCC7D3EE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7D7B-D083-4551-87F9-0AB766D47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42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AEC8E-729B-AE31-060C-0771DE5E0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Arial Black" panose="020B0A04020102020204" pitchFamily="34" charset="0"/>
              </a:rPr>
              <a:t>LAMENTO DE ISRAEL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093DA2-A484-8E67-519E-D477B4951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b="1" dirty="0">
                <a:latin typeface="Arial Black" panose="020B0A04020102020204" pitchFamily="34" charset="0"/>
              </a:rPr>
              <a:t>SÉRGIO LOPES</a:t>
            </a:r>
          </a:p>
        </p:txBody>
      </p:sp>
    </p:spTree>
    <p:extLst>
      <p:ext uri="{BB962C8B-B14F-4D97-AF65-F5344CB8AC3E}">
        <p14:creationId xmlns:p14="http://schemas.microsoft.com/office/powerpoint/2010/main" val="425990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E31A5-04F0-92DD-48E3-969A8476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4" y="986118"/>
            <a:ext cx="10883153" cy="48857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QUANDO EM CATIVEIRO TE LEVARAM DE SIÃO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E OS TEUS SACERDOTES PRANTEARAM DE AFLIÇÃO</a:t>
            </a:r>
          </a:p>
        </p:txBody>
      </p:sp>
    </p:spTree>
    <p:extLst>
      <p:ext uri="{BB962C8B-B14F-4D97-AF65-F5344CB8AC3E}">
        <p14:creationId xmlns:p14="http://schemas.microsoft.com/office/powerpoint/2010/main" val="26161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E31A5-04F0-92DD-48E3-969A8476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77" y="1447800"/>
            <a:ext cx="11214847" cy="3962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FOI COMO MORRER DE VERGONHA E DOR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CAMINHAVA TRISTE O POVO FORTE DO SENHOR</a:t>
            </a:r>
          </a:p>
        </p:txBody>
      </p:sp>
    </p:spTree>
    <p:extLst>
      <p:ext uri="{BB962C8B-B14F-4D97-AF65-F5344CB8AC3E}">
        <p14:creationId xmlns:p14="http://schemas.microsoft.com/office/powerpoint/2010/main" val="323819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D6428-7601-0C46-45EE-6D8789D3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945776"/>
            <a:ext cx="11438964" cy="49664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AH! JERUSALÉM POR QUE DEIXASTE DE ADORAR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O DEUS VIVO QUE EM TANTAS BATALHAS TE AJUDOU?</a:t>
            </a:r>
          </a:p>
        </p:txBody>
      </p:sp>
    </p:spTree>
    <p:extLst>
      <p:ext uri="{BB962C8B-B14F-4D97-AF65-F5344CB8AC3E}">
        <p14:creationId xmlns:p14="http://schemas.microsoft.com/office/powerpoint/2010/main" val="123087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ED6428-7601-0C46-45EE-6D8789D3E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8" y="1416423"/>
            <a:ext cx="11591363" cy="402515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CHORA, ISRAEL NUM LAMENTO SÓ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TALVEZ DEUS SE LEMBRE DO BICHINHO DE JACÓ!</a:t>
            </a:r>
          </a:p>
        </p:txBody>
      </p:sp>
    </p:spTree>
    <p:extLst>
      <p:ext uri="{BB962C8B-B14F-4D97-AF65-F5344CB8AC3E}">
        <p14:creationId xmlns:p14="http://schemas.microsoft.com/office/powerpoint/2010/main" val="137134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3F945-D173-B1AB-E2AE-7BFD02B4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6" y="416859"/>
            <a:ext cx="11636188" cy="60242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CHORA, ISRAEL!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BABILÔNIA NÃO É TEU LUGAR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CLAMA AO TEU DEUS E ELE TE OUVIRÁ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DO INIMIGO TE LIBERTARÁ</a:t>
            </a:r>
          </a:p>
        </p:txBody>
      </p:sp>
    </p:spTree>
    <p:extLst>
      <p:ext uri="{BB962C8B-B14F-4D97-AF65-F5344CB8AC3E}">
        <p14:creationId xmlns:p14="http://schemas.microsoft.com/office/powerpoint/2010/main" val="113199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3F945-D173-B1AB-E2AE-7BFD02B4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6" y="416859"/>
            <a:ext cx="11636188" cy="602428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CHORA, ISRAEL!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BABILÔNIA NÃO É TEU LUGAR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CLAMA AO TEU DEUS E ELE TE OUVIRÁ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000" b="1" dirty="0">
                <a:latin typeface="Arial Black" panose="020B0A04020102020204" pitchFamily="34" charset="0"/>
              </a:rPr>
              <a:t>DO INIMIGO TE LIBERTARÁ</a:t>
            </a:r>
          </a:p>
        </p:txBody>
      </p:sp>
    </p:spTree>
    <p:extLst>
      <p:ext uri="{BB962C8B-B14F-4D97-AF65-F5344CB8AC3E}">
        <p14:creationId xmlns:p14="http://schemas.microsoft.com/office/powerpoint/2010/main" val="7883580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do Office</vt:lpstr>
      <vt:lpstr>LAMENTO DE ISRAEL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LAMENTO DE ISRAEL</dc:title>
  <dc:creator>Wanderson Almeida</dc:creator>
  <cp:lastModifiedBy>Wanderson Almeida</cp:lastModifiedBy>
  <cp:revision>2</cp:revision>
  <dcterms:created xsi:type="dcterms:W3CDTF">2023-10-08T20:40:06Z</dcterms:created>
  <dcterms:modified xsi:type="dcterms:W3CDTF">2023-10-09T14:21:01Z</dcterms:modified>
</cp:coreProperties>
</file>