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AF329-C3DF-1057-0B18-7F7F239FC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1013B-85F3-80CD-2600-3C25C0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AB87B-41A4-0C28-C7A9-842D9E50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82CA2-1C74-BFC8-410D-B4EC341E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EB6A7-CC2E-46F2-E175-ECF40F96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0E272-AFB3-1B42-1234-1A74183C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4463AF-9300-F503-C06F-198C6794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250DB7-536E-F776-F910-E495EBC9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7D53B-4670-1144-3C2B-F389AB54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62CE01-B602-936C-7A07-18B8C3D0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31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E97658-1249-3574-B1A8-2C7C7791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45D7-7A6F-DBD0-C189-2A29AF66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7ED31-879B-96E3-20A7-E52CCA3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FFAE02-A29A-3381-ABD3-F60C8776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8DDA1-07FC-1FC4-E644-FCF90400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DBDDB-3DAB-A94E-B475-5AD4A49C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C11B2-68CD-F330-76F5-67224CF0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88265-E119-9F8F-396B-DBDB3DD3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5501C-476D-9D5D-9E11-6449A932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B20D8F-A2BF-D4A0-8D9A-A65FE347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42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5BB43-95B8-A9CD-F8A7-1E88570D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77EFF0-EA1F-F6E8-F64F-A852364B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EC652E-47FE-5FB7-27C4-5788605D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5CEF3-0970-AD1D-6EA5-71DD89AB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30B261-FEC7-4576-A23B-3BF0FFE2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1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FEE5-7024-03D4-B29A-5F0679E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3A864-6341-C2F8-6BBB-04BEACC89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03189-17B5-D52D-48A2-34933A5B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CF897F-D692-772C-EC24-84227A62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95A8C7-E56E-FFB5-C309-903CF269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43066B-1391-86C6-BD72-1ADDF892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4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CF965-BE80-39BD-DCF1-B7A1E911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DAAEBF-341B-CB47-FC3B-3D7FCD9D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1EACAD-D8BA-A4A2-AF57-3487D54E6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D5DE97-F68F-895C-24BD-3EB06C047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DD0992-2CE1-2F59-F1D3-FFA5A200E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7934B5-6996-48BD-94C8-2075954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145D8A-C4D2-C4BC-E2BF-B54ACCE0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8B5996-4093-C34A-6CF4-0D9C649C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6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A0B33-AB1D-CAE8-8BE1-27F200E5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32126E-8436-0E17-AD17-44DADBBF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28DC43-B1D5-497D-063B-35A113AE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39E6B8-67EB-17C3-14B1-5D512317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7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F2BF-910C-55DC-D781-68A3EBC3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5E2DD5-0E64-A5DA-D0A2-9A7E3FF4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832BF6-AE2E-8F13-552D-1D7F3A32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95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96E7D-A6E8-13FE-D93D-C1E0C6FB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EB187-036F-0749-159A-1325928F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836B-651B-5B71-21C1-7C12C9D9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4D930-1F00-3B86-0C25-7F058228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E7893F-75C1-68E4-1F97-5691654F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C6DC40-A768-E2DE-531B-63452FBB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5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ED966-48EB-3006-9EDC-CE9AD09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0F07C-1FA2-8132-2704-BC732D0DF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9E8725-813C-CE6C-0105-4C2207E69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8EC415-BB79-0DFF-4964-C9C658C2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B4CFDF-BAE5-0C34-4B42-9655E982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801E6F-AFED-DDE3-C409-B6B0FE66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1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C2BD95-5F73-9748-3121-02AD8802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FC645-75BE-A0BF-3A5B-4C460C63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3FC803-FED8-5B82-0573-31E221E51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A402-BB0B-4EED-9F59-B9ADB033DC16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B2EEE-6B07-FDC6-60FD-409413D7F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8160DD-5E9C-6B92-BC3A-EE1169012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0155-74AB-490B-B610-7B05C23B8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40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07F9B-99A8-A339-C862-24ECFFFC0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IDENTIDADE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1D8F4A-90AB-7864-5423-FBEA61DC7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DANIEL ALMEIDA</a:t>
            </a:r>
          </a:p>
        </p:txBody>
      </p:sp>
    </p:spTree>
    <p:extLst>
      <p:ext uri="{BB962C8B-B14F-4D97-AF65-F5344CB8AC3E}">
        <p14:creationId xmlns:p14="http://schemas.microsoft.com/office/powerpoint/2010/main" val="295504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CDDC0-4630-B6B2-3E4B-F34D3774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292D7-CF47-AE90-BE71-777BBF75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MUITAS VOZES TENTAM ME DEFINIR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QUEREM ME DIZER QUEM EU SOU</a:t>
            </a:r>
          </a:p>
          <a:p>
            <a:pPr marL="0" indent="0">
              <a:buNone/>
            </a:pPr>
            <a:r>
              <a:rPr lang="pt-BR" sz="5400" b="1" dirty="0">
                <a:latin typeface="Arial Black" panose="020B0A04020102020204" pitchFamily="34" charset="0"/>
              </a:rPr>
              <a:t>NO FIM NADA SEI DE MIM</a:t>
            </a:r>
          </a:p>
        </p:txBody>
      </p:sp>
    </p:spTree>
    <p:extLst>
      <p:ext uri="{BB962C8B-B14F-4D97-AF65-F5344CB8AC3E}">
        <p14:creationId xmlns:p14="http://schemas.microsoft.com/office/powerpoint/2010/main" val="107981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B3C35-5817-6326-242B-C0549120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8AF61-C4D8-1B1B-9427-3DEC964F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TENTO ME AMOLDAR AOS PADRÕES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TENTO SER QUEM SEI QUE NÃO SOU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IMPOSTOR QUE VIVE EM MIM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1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256E-04B6-73A7-0A9D-1CF51CE1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3C4680-589D-28FF-FDBD-2F35F525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EU PERCEBO EM MIM DESEJOS QUE AQUI JAMAIS SACIAREI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SÓ POSSO CONCLUIR QUE SOU DE OUTRO LUGAR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0987B-EF0E-0EF1-FE2A-548375BB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C8A28-1DCF-1063-C152-F1A19858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AO OLHAR JESUS NAQUELA CRUZ ENTENDO QUEM EU SOU EM DEUS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O QUE ELE DIZ DE MIM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505DE-FBC7-70CA-2D4A-75E34226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42628-DFC5-2B3F-390D-0E8EA102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AMADO DE DEUS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SEU FILHO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NOVA CRIATURA EM CRISTO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FAÇO PARTE DO POVO ESCOLHIDO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3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29BBF-35FE-0892-D68A-AF0720A8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5A736-1698-80E7-168B-7857486A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TENHO O SELO DO PAI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OBRA DE SUAS MÃOS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SUA MORADA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MEU CORPO AGORA É SUA CASA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27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IDENTIDADE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IDENTIDADE</dc:title>
  <dc:creator>Wanderson Almeida</dc:creator>
  <cp:lastModifiedBy>Wanderson Almeida</cp:lastModifiedBy>
  <cp:revision>1</cp:revision>
  <dcterms:created xsi:type="dcterms:W3CDTF">2023-10-15T20:41:12Z</dcterms:created>
  <dcterms:modified xsi:type="dcterms:W3CDTF">2023-10-15T20:41:12Z</dcterms:modified>
</cp:coreProperties>
</file>