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7" r:id="rId4"/>
    <p:sldId id="286" r:id="rId5"/>
    <p:sldId id="287" r:id="rId6"/>
    <p:sldId id="266" r:id="rId7"/>
    <p:sldId id="288" r:id="rId8"/>
    <p:sldId id="275" r:id="rId9"/>
    <p:sldId id="276" r:id="rId10"/>
    <p:sldId id="271" r:id="rId11"/>
    <p:sldId id="277" r:id="rId12"/>
    <p:sldId id="278" r:id="rId13"/>
    <p:sldId id="283" r:id="rId14"/>
    <p:sldId id="285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0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37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829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8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5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43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2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3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5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0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1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1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6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5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6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7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5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2417" y="850006"/>
            <a:ext cx="11600794" cy="3329581"/>
          </a:xfrm>
        </p:spPr>
        <p:txBody>
          <a:bodyPr/>
          <a:lstStyle/>
          <a:p>
            <a:pPr algn="r"/>
            <a:r>
              <a:rPr lang="pt-BR" sz="6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QUE TUA GLÓRIA FEZ COMIGO</a:t>
            </a:r>
            <a:r>
              <a:rPr lang="pt-BR" sz="44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44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3600" b="1" u="sng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Helio Borges</a:t>
            </a:r>
            <a:r>
              <a:rPr lang="pt-BR" sz="4400" b="1" u="sng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/>
            </a:r>
            <a:br>
              <a:rPr lang="pt-BR" sz="4400" b="1" u="sng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4400" b="1" u="sng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0412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05047"/>
            <a:ext cx="12192000" cy="532992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QUEM JÁ PISOU NO SANTO DOS SANTOS EM OUTRO LUGAR NÃO SABE VIVER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388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1999" cy="5660052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 ONDE ESTIVER, CLAMAR PELA GLÓRIA, A GLÓRIA DE DEUS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7231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892442"/>
            <a:ext cx="12192000" cy="5329922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SANTO, SANTO, SANTO, SANTO</a:t>
            </a: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8155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83400"/>
            <a:ext cx="12192000" cy="532992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QUEM JÁ PISOU NO SANTO DOS SANTOS EM OUTRO LUGAR NÃO SABE VIVER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4344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5660051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 ONDE ESTIVER, CLAMAR PELA GLÓRIA, A GLÓRIA DE DEUS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826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83400"/>
            <a:ext cx="12192000" cy="532992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QUEM JÁ PISOU NO SANTO DOS SANTOS EM OUTRO LUGAR NÃO SABE VIVER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913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788831"/>
            <a:ext cx="12192000" cy="5660051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 ONDE ESTIVER, CLAMAR PELA GLÓRIA, A GLÓRIA DE DEUS</a:t>
            </a:r>
          </a:p>
        </p:txBody>
      </p:sp>
    </p:spTree>
    <p:extLst>
      <p:ext uri="{BB962C8B-B14F-4D97-AF65-F5344CB8AC3E}">
        <p14:creationId xmlns:p14="http://schemas.microsoft.com/office/powerpoint/2010/main" val="341375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3236693"/>
            <a:ext cx="12191999" cy="5880817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EU ME RASGO POR INTEIRO,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 FAÇO TUDO, 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MAS VEM NOVAMENTE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837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8295" y="2050774"/>
            <a:ext cx="11449878" cy="5837583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EU MERGULHO NA MIRRA ARDENTE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MAS PEÇO QUE TUA PRESENÇA AUMENTE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80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834883"/>
            <a:ext cx="12191999" cy="5880817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EU ME RASGO POR INTEIRO,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 FAÇO TUDO,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 MAS VEM NOVAMENTE</a:t>
            </a:r>
          </a:p>
        </p:txBody>
      </p:sp>
    </p:spTree>
    <p:extLst>
      <p:ext uri="{BB962C8B-B14F-4D97-AF65-F5344CB8AC3E}">
        <p14:creationId xmlns:p14="http://schemas.microsoft.com/office/powerpoint/2010/main" val="299276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8295" y="2050774"/>
            <a:ext cx="11449878" cy="5837583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EU MERGULHO NA MIRRA ARDENTE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MAS PEÇO QUE TUA PRESENÇA AUMENTE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5430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682930"/>
            <a:ext cx="12192000" cy="532992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 SE EU PASSAR PELO FOGO, NÃO TEMEREI, NA TUA FUMAÇA DE GLÓRIA EU ENTRAREI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6071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78432"/>
            <a:ext cx="12192000" cy="532992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LONGE DO SANTO DOS SANTOS 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NÃO SEI MAIS VIVER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4238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52434"/>
            <a:ext cx="12192000" cy="532992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QUEM JÁ PISOU NO SANTO DOS SANTOS EM OUTRO LUGAR NÃO SABE VIVER</a:t>
            </a:r>
            <a:br>
              <a:rPr lang="pt-BR" sz="80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359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0111"/>
            <a:ext cx="12192000" cy="5020635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  <a:t>E ONDE ESTIVER, CLAMAR PELA GLÓRIA, A GLÓRIA DE DEUS</a:t>
            </a:r>
            <a:br>
              <a:rPr lang="pt-BR" sz="8800" b="1" dirty="0">
                <a:solidFill>
                  <a:schemeClr val="bg1"/>
                </a:solidFill>
                <a:latin typeface="Arial Black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bg1"/>
              </a:solidFill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49272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267</TotalTime>
  <Words>62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Aharoni</vt:lpstr>
      <vt:lpstr>Arial</vt:lpstr>
      <vt:lpstr>Arial Black</vt:lpstr>
      <vt:lpstr>Century Gothic</vt:lpstr>
      <vt:lpstr>Wingdings 3</vt:lpstr>
      <vt:lpstr>Íon</vt:lpstr>
      <vt:lpstr>O QUE TUA GLÓRIA FEZ COMIGO Helio Borges </vt:lpstr>
      <vt:lpstr>EU ME RASGO POR INTEIRO,  FAÇO TUDO,  MAS VEM NOVAMENTE  </vt:lpstr>
      <vt:lpstr>EU MERGULHO NA MIRRA ARDENTE MAS PEÇO QUE TUA PRESENÇA AUMENTE </vt:lpstr>
      <vt:lpstr>EU ME RASGO POR INTEIRO,  FAÇO TUDO,  MAS VEM NOVAMENTE</vt:lpstr>
      <vt:lpstr>EU MERGULHO NA MIRRA ARDENTE MAS PEÇO QUE TUA PRESENÇA AUMENTE </vt:lpstr>
      <vt:lpstr>E SE EU PASSAR PELO FOGO, NÃO TEMEREI, NA TUA FUMAÇA DE GLÓRIA EU ENTRAREI  </vt:lpstr>
      <vt:lpstr>LONGE DO SANTO DOS SANTOS  NÃO SEI MAIS VIVER  </vt:lpstr>
      <vt:lpstr> QUEM JÁ PISOU NO SANTO DOS SANTOS EM OUTRO LUGAR NÃO SABE VIVER </vt:lpstr>
      <vt:lpstr>E ONDE ESTIVER, CLAMAR PELA GLÓRIA, A GLÓRIA DE DEUS </vt:lpstr>
      <vt:lpstr> QUEM JÁ PISOU NO SANTO DOS SANTOS EM OUTRO LUGAR NÃO SABE VIVER </vt:lpstr>
      <vt:lpstr> E ONDE ESTIVER, CLAMAR PELA GLÓRIA, A GLÓRIA DE DEUS  </vt:lpstr>
      <vt:lpstr> SANTO, SANTO, SANTO, SANTO </vt:lpstr>
      <vt:lpstr> QUEM JÁ PISOU NO SANTO DOS SANTOS EM OUTRO LUGAR NÃO SABE VIVER </vt:lpstr>
      <vt:lpstr> E ONDE ESTIVER, CLAMAR PELA GLÓRIA, A GLÓRIA DE DEUS  </vt:lpstr>
      <vt:lpstr> QUEM JÁ PISOU NO SANTO DOS SANTOS EM OUTRO LUGAR NÃO SABE VIVER </vt:lpstr>
      <vt:lpstr> E ONDE ESTIVER, CLAMAR PELA GLÓRIA, A GLÓRIA DE DEUS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Vou Seguir Com Fé Kleber Lucas</dc:title>
  <dc:creator>Pastor Marcio</dc:creator>
  <cp:lastModifiedBy>Carlinhos Lemos</cp:lastModifiedBy>
  <cp:revision>33</cp:revision>
  <dcterms:created xsi:type="dcterms:W3CDTF">2015-05-22T17:22:49Z</dcterms:created>
  <dcterms:modified xsi:type="dcterms:W3CDTF">2021-12-26T19:12:56Z</dcterms:modified>
</cp:coreProperties>
</file>