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304AF-9BA5-52AF-9574-30FF56B6D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014259-3640-48F1-F78D-EAF31916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CD9A08-E0E4-A816-5CAE-2947FE5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FE763-4FCE-EAC0-442C-7D03C622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A67EE-9B02-320E-F43A-E7397B28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9A78A-8A39-E2E7-3E67-C5FB8CB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15EE3D-F12F-66D4-CC76-880209B7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C02F0-DF68-FAF9-D576-68938C16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11EB3-BF19-7DEC-9628-608E9D37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F4FC5-D213-11F6-7C3E-88ACE48E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16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B8F59-EF99-86B7-D61B-DCBF40840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98F590-75E8-11A4-D694-F2D4EBB94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A08CD-0A8A-95AD-B907-DDCC0A93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26C7B-E9B9-AB08-963D-AC9B6B82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2DDD5-14FD-7D69-7C53-AF862688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6068F-C8D1-25C6-1F6E-37558E80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350AB-BA16-5620-55E8-1001FF49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B68A3-48E8-B873-B3C0-B66A8D0C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9A279-89B7-0858-5C31-E510832C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9B2AE-0050-BF48-362F-763FF060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0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919FC-5851-9325-3428-D53C2CDC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CFAA61-F621-294E-03CE-11039DC96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747C07-F23D-320A-22AD-A6120710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BDDDE-2CAC-13F2-B246-FFF0D888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1ED6C-8937-610E-E511-AC0AE8F3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69720-1B83-ED89-00FC-46930716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1956C-4A58-A774-ED97-6BF40141A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D708F6-E9DF-EE23-3C5A-F20963E1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55C0D8-1FDE-E84D-3A50-15B5B530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AB419A-B2A4-2680-E0D9-E57CE0D8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C43E9F-47C9-D779-19F2-DD05ADD2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56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6FB95-D348-A18D-E609-BBF3465A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B77CA-4328-7427-6356-911EAD01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6FBA96-EA1C-51C7-0BF8-294F550B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7F80AF-5932-0872-A7D5-7D2B1C59E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6E341F-59A6-861C-D53E-CE2EFC665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A6BFDA-0DCD-77ED-24D3-9C051AB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330392-0579-B2ED-17A7-65B1316B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01E05E-29D6-D59B-AD27-7FA810CD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3D8C5-BD42-97EC-965D-BA653BE4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3466B8-D51F-71C9-C500-2CE6DA8A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1149C9-74C8-1C98-4C03-BA59490C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C9FA3A-E3D9-D904-55E2-EA23FFE0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9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D89A88-349F-9232-30CD-460437E7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F3509F-B3B8-161C-3164-C964E247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51CFF5-94C5-DD5F-AC72-C1D0C7C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5F760-118C-1D96-D6C4-1F6FFD66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3AFCFD-6C16-88E4-8509-B0AC53FF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BC457F-2C7B-A1AA-5083-436D643B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70E201-3881-A8B9-0455-5AEA184E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8377F8-95F2-FA7A-8F45-D1505BFC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6C5613-A0BD-11CD-0E62-3E2EF4E0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8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6366-6DA0-088D-818F-B70236B6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68E3D3-51C3-7F1E-98C4-63A6B4D16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C0155A-17FF-3218-2665-BE245231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7ED0D-B48A-510B-7C48-52B45C2C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19C90-2091-19E0-C798-C56D37A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FF6A93-8704-9CF9-CAD0-CB9594AE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32725C-BB3E-86B3-D3D3-6B8F52C8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4C89D-434C-6A92-7CA8-24D2725A8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0C952-8A14-3D63-E223-54B08B281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88D3-E90A-4DE0-B5A8-BA81E8290BB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1E7E1-9C19-F3FD-2B99-61E980C6E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FA41A-BF57-D2A9-1506-E5C8EF57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B8464-E84A-4866-A16E-616D935632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78500-EC97-EECA-7A89-EA0C23FF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1893" y="1615422"/>
            <a:ext cx="5477435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REDENTOR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DB12B-F8BE-D44B-98B2-EC989862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4518" y="4003022"/>
            <a:ext cx="4069975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MARCELO MARKES</a:t>
            </a:r>
          </a:p>
        </p:txBody>
      </p:sp>
    </p:spTree>
    <p:extLst>
      <p:ext uri="{BB962C8B-B14F-4D97-AF65-F5344CB8AC3E}">
        <p14:creationId xmlns:p14="http://schemas.microsoft.com/office/powerpoint/2010/main" val="355762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4B1DF-075A-D35E-3084-7EA6B4C1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564635"/>
            <a:ext cx="11869270" cy="59347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DESDE O VENTRE ME CONHECES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TU ME ESCOLHESTES PARA TI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POR MOEDAS DE PRATA TE VENDI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MESMO ASSIM SE ENTREGOU POR MIM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4B1DF-075A-D35E-3084-7EA6B4C1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676256"/>
            <a:ext cx="11869270" cy="44287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REDENTOR, TEU AMOR ME LIBERTOU DE MIM E AGORA VIVO, ENFIM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800" dirty="0">
                <a:solidFill>
                  <a:srgbClr val="2A2A2A"/>
                </a:solidFill>
                <a:latin typeface="Arial Black" panose="020B0A04020102020204" pitchFamily="34" charset="0"/>
              </a:rPr>
              <a:t>(4X)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5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4B1DF-075A-D35E-3084-7EA6B4C1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676256"/>
            <a:ext cx="11869270" cy="44287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OOH</a:t>
            </a:r>
            <a:r>
              <a:rPr lang="pt-BR" sz="5800" dirty="0">
                <a:solidFill>
                  <a:srgbClr val="2A2A2A"/>
                </a:solidFill>
                <a:latin typeface="Arial Black" panose="020B0A04020102020204" pitchFamily="34" charset="0"/>
              </a:rPr>
              <a:t>, </a:t>
            </a: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OOH</a:t>
            </a:r>
            <a:r>
              <a:rPr lang="pt-BR" sz="5800" dirty="0">
                <a:solidFill>
                  <a:srgbClr val="2A2A2A"/>
                </a:solidFill>
                <a:latin typeface="Arial Black" panose="020B0A04020102020204" pitchFamily="34" charset="0"/>
              </a:rPr>
              <a:t>, </a:t>
            </a: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OOH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800" dirty="0">
                <a:solidFill>
                  <a:srgbClr val="2A2A2A"/>
                </a:solidFill>
                <a:latin typeface="Arial Black" panose="020B0A04020102020204" pitchFamily="34" charset="0"/>
              </a:rPr>
              <a:t>(2X)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6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4B1DF-075A-D35E-3084-7EA6B4C1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564635"/>
            <a:ext cx="11869270" cy="59347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DESDE O VENTRE ME CONHECES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TU ME ESCOLHESTES PARA TI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POR MOEDAS DE PRATA TE VENDI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MESMO ASSIM SE ENTREGOU POR MIM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9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4B1DF-075A-D35E-3084-7EA6B4C1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676256"/>
            <a:ext cx="11869270" cy="44287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REDENTOR, TEU AMOR ME LIBERTOU DE MIM E AGORA VIVO, ENFIM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800" dirty="0">
                <a:solidFill>
                  <a:srgbClr val="2A2A2A"/>
                </a:solidFill>
                <a:latin typeface="Arial Black" panose="020B0A04020102020204" pitchFamily="34" charset="0"/>
              </a:rPr>
              <a:t>(4X)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4B1DF-075A-D35E-3084-7EA6B4C1F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331184"/>
            <a:ext cx="10811435" cy="374738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MAS AO TERCEIRO DIA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 RESSUSCITOU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CULPA QUE ERA MINHA</a:t>
            </a:r>
            <a:br>
              <a:rPr lang="pt-BR" sz="5800" dirty="0">
                <a:latin typeface="Arial Black" panose="020B0A04020102020204" pitchFamily="34" charset="0"/>
              </a:rPr>
            </a:br>
            <a:r>
              <a:rPr lang="pt-BR" sz="5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ELE, EM SI, LEVOU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5800" dirty="0">
                <a:solidFill>
                  <a:srgbClr val="2A2A2A"/>
                </a:solidFill>
                <a:latin typeface="Arial Black" panose="020B0A04020102020204" pitchFamily="34" charset="0"/>
              </a:rPr>
              <a:t>(4x)</a:t>
            </a:r>
            <a:endParaRPr lang="pt-BR" sz="5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08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REDENTOR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REDENTOR</dc:title>
  <dc:creator>Wanderson Almeida</dc:creator>
  <cp:lastModifiedBy>Wanderson Almeida</cp:lastModifiedBy>
  <cp:revision>1</cp:revision>
  <dcterms:created xsi:type="dcterms:W3CDTF">2023-10-01T15:54:16Z</dcterms:created>
  <dcterms:modified xsi:type="dcterms:W3CDTF">2023-10-01T16:00:00Z</dcterms:modified>
</cp:coreProperties>
</file>