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65DBC-33AC-DA73-1BCE-DEFCE8760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ECE644-B216-90B6-B1A5-60E44788A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175041-B983-15A6-7B47-9E20C1CBA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3CDA-579F-43AB-81EF-05724F3F1681}" type="datetimeFigureOut">
              <a:rPr lang="pt-BR" smtClean="0"/>
              <a:t>15/10/2023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004114-C9B8-EAC3-78EC-658427613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C9E8A2-BB9D-5B82-64C1-1F208DA46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A4C5D-AF7D-48CA-ABFD-0B05D9B7D9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34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57572-5054-ED2A-C872-232E3911C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8FC813E-08BD-A984-CEB8-EC9DBABF2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7FA086-5005-735A-5364-B8DBBC7B3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3CDA-579F-43AB-81EF-05724F3F1681}" type="datetimeFigureOut">
              <a:rPr lang="pt-BR" smtClean="0"/>
              <a:t>15/10/2023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2E9C19-B868-6012-D71A-34B7A49B0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8E9BDD-FCF5-422E-2C01-B6BBDDA3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A4C5D-AF7D-48CA-ABFD-0B05D9B7D9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300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2F53879-7201-C72A-98E3-A385201782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FB3C478-0192-2D99-952B-C864B585F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5E363F-A1D4-0C88-C8B7-A3DF7DEEF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3CDA-579F-43AB-81EF-05724F3F1681}" type="datetimeFigureOut">
              <a:rPr lang="pt-BR" smtClean="0"/>
              <a:t>15/10/2023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33F26C-8BF4-41F8-229F-2347662A0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9D2B57-4A35-585B-92E0-E2C49321F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A4C5D-AF7D-48CA-ABFD-0B05D9B7D9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669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842A94-5939-80A9-5042-157B8763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6B003A-BEB8-7441-B264-E46821B38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1BC3EA-9595-36AF-8985-F7C89C764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3CDA-579F-43AB-81EF-05724F3F1681}" type="datetimeFigureOut">
              <a:rPr lang="pt-BR" smtClean="0"/>
              <a:t>15/10/2023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B51EDE-A3D8-F3BA-D53C-CD18C7D8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F62E97-7099-9E3F-F10B-E67818510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A4C5D-AF7D-48CA-ABFD-0B05D9B7D9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195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AB8A12-FFB1-0C1C-7ABA-4A5CDA9A4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253DAC-0C13-9851-81C5-862718443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01516E-5760-C12F-3D54-ACE0C06F8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3CDA-579F-43AB-81EF-05724F3F1681}" type="datetimeFigureOut">
              <a:rPr lang="pt-BR" smtClean="0"/>
              <a:t>15/10/2023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9D2F74-9D62-CF9D-30E6-7EABE85DA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F678C5-9D35-354D-40D6-32369396F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A4C5D-AF7D-48CA-ABFD-0B05D9B7D9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58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4EAB54-7027-8DE8-A3AE-ABFAD6542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9C149D-74F2-3650-623C-AD123BF3B5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CEE049B-B8D3-F6B1-92B3-21975911B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3B6630B-560F-DB37-D8BF-C1A3A09C8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3CDA-579F-43AB-81EF-05724F3F1681}" type="datetimeFigureOut">
              <a:rPr lang="pt-BR" smtClean="0"/>
              <a:t>15/10/2023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DF723C0-01AC-DF51-8BBD-287F5EE1C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5E9BF86-A40F-365F-AD30-1E3192A99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A4C5D-AF7D-48CA-ABFD-0B05D9B7D9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56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25C3D2-3399-7CE0-FB6D-25942401E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4F28A6-3C0C-883A-18F1-4572C27E1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A5C796E-EDBE-77A9-EC51-7A5EF1BE5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ACC387C-44B1-6905-F451-5833764586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261A925-C346-9CFD-26C8-E03C292334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A3639A0-B449-A1D9-9251-02AC15A3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3CDA-579F-43AB-81EF-05724F3F1681}" type="datetimeFigureOut">
              <a:rPr lang="pt-BR" smtClean="0"/>
              <a:t>15/10/2023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E1007DF-2B46-5A70-4DC7-9DB4DB5BB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3736848-188E-11A5-E8F5-5115C0E58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A4C5D-AF7D-48CA-ABFD-0B05D9B7D9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0461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B4339F-4E20-BAA0-CB90-FBC027288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A590A8B-0D67-D6EF-93D2-60D697473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3CDA-579F-43AB-81EF-05724F3F1681}" type="datetimeFigureOut">
              <a:rPr lang="pt-BR" smtClean="0"/>
              <a:t>15/10/2023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BC1F3D5-0DDC-98E5-C59D-764BEDAE9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D00845D-682C-4B27-77FA-56CFDA2C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A4C5D-AF7D-48CA-ABFD-0B05D9B7D9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8128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02F707C-2412-2603-1E11-CC6880662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3CDA-579F-43AB-81EF-05724F3F1681}" type="datetimeFigureOut">
              <a:rPr lang="pt-BR" smtClean="0"/>
              <a:t>15/10/2023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4004C12-0775-25AB-4C20-0B72536A4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1511217-738D-3677-77CC-019768CEF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A4C5D-AF7D-48CA-ABFD-0B05D9B7D9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2051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9DDE5B-8629-3FB6-AE30-99B846C27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4A0EEE-EA16-28BC-3101-4FDA60778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8F6161E-0CD4-8AA2-765E-59BACFFAF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D45A6D1-4921-936F-E5C6-6D093107C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3CDA-579F-43AB-81EF-05724F3F1681}" type="datetimeFigureOut">
              <a:rPr lang="pt-BR" smtClean="0"/>
              <a:t>15/10/2023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DBE4CC-F583-FE5F-7EBC-C8C556BF4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69C3AD-89D4-F710-8A92-8321D24DD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A4C5D-AF7D-48CA-ABFD-0B05D9B7D9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7279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CFB69-13D9-47D5-ACBE-E73346172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5134CB3-D7AC-1256-8849-59CB7F097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6FB213D-4275-1AA4-05B7-F0D0DC797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41BB50-AF29-B1BD-C6EC-C6E8E92E4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3CDA-579F-43AB-81EF-05724F3F1681}" type="datetimeFigureOut">
              <a:rPr lang="pt-BR" smtClean="0"/>
              <a:t>15/10/2023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A1737D-E0FC-0F65-3100-BD88A0E34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105B931-3CAC-D717-99B4-55925F224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A4C5D-AF7D-48CA-ABFD-0B05D9B7D9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0664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5CFC26-10F9-9D2E-1FBF-9B445F3C0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4C0CEEE-DD6B-A842-3A8D-7898298DB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FCB894-F873-908A-2F69-C849314430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E3CDA-579F-43AB-81EF-05724F3F1681}" type="datetimeFigureOut">
              <a:rPr lang="pt-BR" smtClean="0"/>
              <a:t>15/10/2023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05A28D-9237-01AE-54B0-C3FBBEA39A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71C58D-0774-A99A-2A43-580307714B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A4C5D-AF7D-48CA-ABFD-0B05D9B7D9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246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3F529-C55D-B95C-683C-1E8A8C1358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latin typeface="Arial Black" panose="020B0A04020102020204" pitchFamily="34" charset="0"/>
              </a:rPr>
              <a:t>TOCOU-ME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E10DAF-3292-3954-6835-32F5AA4C84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>
                <a:latin typeface="Arial Black" panose="020B0A04020102020204" pitchFamily="34" charset="0"/>
              </a:rPr>
              <a:t>THALLES ROBERTO</a:t>
            </a:r>
          </a:p>
        </p:txBody>
      </p:sp>
    </p:spTree>
    <p:extLst>
      <p:ext uri="{BB962C8B-B14F-4D97-AF65-F5344CB8AC3E}">
        <p14:creationId xmlns:p14="http://schemas.microsoft.com/office/powerpoint/2010/main" val="391595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3A5995-66B3-88E3-E121-B15BC8B79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10EA71-247F-4055-C465-34C66F51F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5400" b="1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ALGEMADO POR UM PESO,</a:t>
            </a:r>
            <a:br>
              <a:rPr lang="pt-BR" sz="5400" b="1" dirty="0">
                <a:latin typeface="Arial Black" panose="020B0A04020102020204" pitchFamily="34" charset="0"/>
              </a:rPr>
            </a:br>
            <a:r>
              <a:rPr lang="pt-BR" sz="5400" b="1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Ó QUÃO TRISTE EU ANDEI,</a:t>
            </a:r>
            <a:br>
              <a:rPr lang="pt-BR" sz="5400" b="1" dirty="0">
                <a:latin typeface="Arial Black" panose="020B0A04020102020204" pitchFamily="34" charset="0"/>
              </a:rPr>
            </a:br>
            <a:r>
              <a:rPr lang="pt-BR" sz="5400" b="1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ATÉ SENTIR A MÃO DE CRISTO,</a:t>
            </a:r>
            <a:br>
              <a:rPr lang="pt-BR" sz="5400" b="1" dirty="0">
                <a:latin typeface="Arial Black" panose="020B0A04020102020204" pitchFamily="34" charset="0"/>
              </a:rPr>
            </a:br>
            <a:r>
              <a:rPr lang="pt-BR" sz="5400" b="1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NÃO SOU MAIS COMO EU ERA, EU SEI!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952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925D26-F05A-E0D3-124C-FF81BEBCC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B26B38-CD9A-76FE-4F00-965E53033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4800" b="1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TOCOU-ME, JESUS TOCOU-ME,</a:t>
            </a:r>
            <a:br>
              <a:rPr lang="pt-BR" sz="4800" b="1" dirty="0">
                <a:latin typeface="Arial Black" panose="020B0A04020102020204" pitchFamily="34" charset="0"/>
              </a:rPr>
            </a:br>
            <a:r>
              <a:rPr lang="pt-BR" sz="4800" b="1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DE PAZ, ELE ENCHEU MEU CORAÇÃO,</a:t>
            </a:r>
            <a:br>
              <a:rPr lang="pt-BR" sz="4800" b="1" dirty="0">
                <a:latin typeface="Arial Black" panose="020B0A04020102020204" pitchFamily="34" charset="0"/>
              </a:rPr>
            </a:br>
            <a:r>
              <a:rPr lang="pt-BR" sz="4800" b="1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QUANDO O SENHOR JESUS ME TOCOU,</a:t>
            </a:r>
            <a:br>
              <a:rPr lang="pt-BR" sz="4800" b="1" dirty="0">
                <a:latin typeface="Arial Black" panose="020B0A04020102020204" pitchFamily="34" charset="0"/>
              </a:rPr>
            </a:br>
            <a:r>
              <a:rPr lang="pt-BR" sz="4800" b="1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LIVROU-ME DA ESCURIDÃO</a:t>
            </a:r>
            <a:r>
              <a:rPr lang="pt-BR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.</a:t>
            </a:r>
            <a:endParaRPr lang="pt-BR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019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120E35-9145-3CF3-A84E-2849653B8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5CD2DA-A3A4-6922-9196-F81DCAC47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4800" b="1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DESDE QUE ENCONTREI A CRISTO,</a:t>
            </a:r>
            <a:br>
              <a:rPr lang="pt-BR" sz="4800" b="1" dirty="0">
                <a:latin typeface="Arial Black" panose="020B0A04020102020204" pitchFamily="34" charset="0"/>
              </a:rPr>
            </a:br>
            <a:r>
              <a:rPr lang="pt-BR" sz="4800" b="1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E SENTI SEU TERNO AMOR,</a:t>
            </a:r>
            <a:br>
              <a:rPr lang="pt-BR" sz="4800" b="1" dirty="0">
                <a:latin typeface="Arial Black" panose="020B0A04020102020204" pitchFamily="34" charset="0"/>
              </a:rPr>
            </a:br>
            <a:r>
              <a:rPr lang="pt-BR" sz="4800" b="1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TENHO ACHADO PAZ E VIDA,</a:t>
            </a:r>
            <a:br>
              <a:rPr lang="pt-BR" sz="4800" b="1" dirty="0">
                <a:latin typeface="Arial Black" panose="020B0A04020102020204" pitchFamily="34" charset="0"/>
              </a:rPr>
            </a:br>
            <a:r>
              <a:rPr lang="pt-BR" sz="4800" b="1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PRA SEMPRE EU CANTAREI EM SEU LOUVOR!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82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B2ADCE-1A0C-73B9-12E0-268F3210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282E45-C028-B685-1B6C-C9A743AAC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4800" b="1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TOCOU-ME, JESUS TOCOU-ME,</a:t>
            </a:r>
            <a:br>
              <a:rPr lang="pt-BR" sz="4800" b="1" dirty="0">
                <a:latin typeface="Arial Black" panose="020B0A04020102020204" pitchFamily="34" charset="0"/>
              </a:rPr>
            </a:br>
            <a:r>
              <a:rPr lang="pt-BR" sz="4800" b="1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DE PAZ, ELE ENCHEU MEU CORAÇÃO,</a:t>
            </a:r>
            <a:br>
              <a:rPr lang="pt-BR" sz="4800" b="1" dirty="0">
                <a:latin typeface="Arial Black" panose="020B0A04020102020204" pitchFamily="34" charset="0"/>
              </a:rPr>
            </a:br>
            <a:r>
              <a:rPr lang="pt-BR" sz="4800" b="1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QUANDO O SENHOR JESUS ME TOCOU,</a:t>
            </a:r>
            <a:br>
              <a:rPr lang="pt-BR" sz="4800" b="1" dirty="0">
                <a:latin typeface="Arial Black" panose="020B0A04020102020204" pitchFamily="34" charset="0"/>
              </a:rPr>
            </a:br>
            <a:r>
              <a:rPr lang="pt-BR" sz="4800" b="1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LIVROU-ME DA ESCURIDÃO</a:t>
            </a:r>
            <a:r>
              <a:rPr lang="pt-BR" sz="48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.</a:t>
            </a:r>
            <a:endParaRPr lang="pt-BR" sz="4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8747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117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Tema do Office</vt:lpstr>
      <vt:lpstr>TOCOU-ME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TOCOU-ME</dc:title>
  <dc:creator>Wanderson Almeida</dc:creator>
  <cp:lastModifiedBy>Wanderson Almeida</cp:lastModifiedBy>
  <cp:revision>1</cp:revision>
  <dcterms:created xsi:type="dcterms:W3CDTF">2023-10-15T19:37:00Z</dcterms:created>
  <dcterms:modified xsi:type="dcterms:W3CDTF">2023-10-15T19:40:34Z</dcterms:modified>
</cp:coreProperties>
</file>