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55717-2433-03FE-4F3B-FB4BC0D65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2E3873-C587-C8DE-BF87-39A48911B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4471BF-0918-0DB4-347A-82B1D7F1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84FD-8091-47F2-8906-0D817E8ABE95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8F5599-2954-63A2-6338-0CD466D7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76E859-6589-3698-7CBE-6C2F85CB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2DAE-ED44-4276-BE5D-7C56B75812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85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5833C-06F6-E37B-5CD9-8362BC0E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50301C-0EE2-F02D-2048-85A3287F2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E3DC69-05EC-4945-9906-CD7A0E933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84FD-8091-47F2-8906-0D817E8ABE95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199E52-D8F9-3FDB-59E9-1A445C18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2106D4-B774-F286-F889-DA536C7C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2DAE-ED44-4276-BE5D-7C56B75812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F3B111-16C9-5890-79AC-81D5BB6C8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0070DC-DC43-F7C8-D38C-EFCF0441F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B35D66-E2D8-F5DF-B07E-E1C614D8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84FD-8091-47F2-8906-0D817E8ABE95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07ADDD-2A02-F51D-CC02-1C7D2452F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44AAEF-9D6F-0176-463F-BD4A4AC3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2DAE-ED44-4276-BE5D-7C56B75812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07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7007F-0BF7-F8CD-AE22-1C1C7497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3E33A9-F2AA-3882-B47C-85C2E7A61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A70ACB-8B67-F83F-9C63-80160722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84FD-8091-47F2-8906-0D817E8ABE95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A6552C-9BC4-7DD3-4734-D7AE893A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0A0FA1-88B8-E48C-3F1E-D2324FB8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2DAE-ED44-4276-BE5D-7C56B75812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07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9EB1B-F09C-1F54-38E9-0E82A9DF4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85743E-BE63-9B7B-1407-353972EFE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10A7A9-4FAD-98E6-956E-AF859BA9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84FD-8091-47F2-8906-0D817E8ABE95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324351-EE7B-AFD7-77D9-3A873645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C466A0-5BEA-E947-68D2-705EA901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2DAE-ED44-4276-BE5D-7C56B75812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4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DDEF2-F0C0-5A53-16BC-5185A005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E51BB0-CEAF-D9C2-861E-D55FB3ED9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292F7B-0987-4BE4-D737-297CAB49F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A0BB55-B81C-BCEF-4E4C-F23D3ECE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84FD-8091-47F2-8906-0D817E8ABE95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18D817-5609-3C8E-1608-31B47F2D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BD2039-C37E-D35D-3D04-F7C41B99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2DAE-ED44-4276-BE5D-7C56B75812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71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395E9-1237-12BE-5487-860385FF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CD046D-CAA8-C3F0-566B-B0BF91AA7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4AA52E-5E9C-0B9C-C0F0-805B24153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F26810-FA76-4F42-7B09-7A92A7F21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2875328-7C42-E04E-7237-B6CDFC92A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DB03587-580E-A092-763E-A03727DB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84FD-8091-47F2-8906-0D817E8ABE95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CCD50C6-CF77-9154-7616-638D171B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AA80D5E-8075-6830-A30C-2BA89D7C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2DAE-ED44-4276-BE5D-7C56B75812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88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72DC1-DA86-AB0A-CF46-0E2B2579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9688D55-CB6C-78C6-E2B3-6936C1C8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84FD-8091-47F2-8906-0D817E8ABE95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117445-F0FF-3225-DF88-EEFC7396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05B4001-3D39-B337-91BE-D60BD1DF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2DAE-ED44-4276-BE5D-7C56B75812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91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A34ADE-5D9A-E334-A762-3AD1F181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84FD-8091-47F2-8906-0D817E8ABE95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284F60-598C-7898-B5B7-4848FBEE4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80CDA7-1C10-07E0-6351-A160C695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2DAE-ED44-4276-BE5D-7C56B75812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06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619CC-A8B1-229E-8E8F-8EFC1D89D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61C36-7649-5565-9A62-1BD8581D9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42BDFA-4E33-BCA3-118C-661103E33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C28E2A-E001-AC58-194B-597CA9C7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84FD-8091-47F2-8906-0D817E8ABE95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75F4D5-EC06-A743-D15A-ABBD55E5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2CAD13-D7F1-93E6-AC2A-F7C8A317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2DAE-ED44-4276-BE5D-7C56B75812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1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4A137-8A87-A468-38A2-A6E44273E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7C965B6-0A73-AC90-D5ED-5ADA5E0F8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111E66-601A-22F7-4786-3131582EB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547F8D-47CB-98E9-669C-2A5A841D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84FD-8091-47F2-8906-0D817E8ABE95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ACA23F-F67B-26D2-4D3E-38525FBB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E3F300-A6AF-A27D-0094-A9BF3927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2DAE-ED44-4276-BE5D-7C56B75812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29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605C51-A0E6-B21A-D529-A9AA0F43C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ACECF7-4622-02DD-303E-526FC8572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8899C8-9E84-0C58-A125-6B49454B6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984FD-8091-47F2-8906-0D817E8ABE95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706D66-9318-4465-ACF4-D9B94418F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7BF945-B3C9-82E9-10FC-E07098069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62DAE-ED44-4276-BE5D-7C56B75812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63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E2276-4167-D5C1-1C54-EF54B232E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2941" y="1965046"/>
            <a:ext cx="6024282" cy="2387600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UM SÓ DIA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D53C18-FC88-36BD-934B-38D2D0604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7622" y="4352646"/>
            <a:ext cx="4500283" cy="1655762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MARCUS SALLES</a:t>
            </a:r>
          </a:p>
        </p:txBody>
      </p:sp>
    </p:spTree>
    <p:extLst>
      <p:ext uri="{BB962C8B-B14F-4D97-AF65-F5344CB8AC3E}">
        <p14:creationId xmlns:p14="http://schemas.microsoft.com/office/powerpoint/2010/main" val="382917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6D3894-811F-32EB-6110-CE4EC0A0A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36" y="869577"/>
            <a:ext cx="11524128" cy="511884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TUA GLÓRIA QUERO VER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A TUA FACE EU VIM BUSCAR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COM TEU AMOR COM TEU PODER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FAZ MINHA VIDA TRANSBORDAR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93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6D3894-811F-32EB-6110-CE4EC0A0A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88" y="869577"/>
            <a:ext cx="11551025" cy="511884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MEU PRAZER É TE ADORAR SENHOR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TE AMAR E TE SERVIR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A CADA DIA TE ENCONTRAR JESUS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FOI PRA ISSO QUE EU NASCI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645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6D3894-811F-32EB-6110-CE4EC0A0A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34" y="0"/>
            <a:ext cx="11871513" cy="511884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POIS UM DIA NOS TEUS ÁTRIOS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VALE MAIS DO QUE MIL NOS PALÁCIOS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UM SÓ DIA NOS TEUS ÁTRIOS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É MELHOR DO QUE MIL NOS PALÁCIOS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61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6D3894-811F-32EB-6110-CE4EC0A0A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519953"/>
            <a:ext cx="12176313" cy="511884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TU ÉS O MEU MAIOR TESOURO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TU ÉS O MEU MELHOR AMIGO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NÃO A NADA QUE EU QUEIRA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DO QUE ESTAR EM TUA PRESENÇA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837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111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Tema do Office</vt:lpstr>
      <vt:lpstr>UM SÓ DIA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 SÓ DIA</dc:title>
  <dc:creator>Wanderson Almeida</dc:creator>
  <cp:lastModifiedBy>Wanderson Almeida</cp:lastModifiedBy>
  <cp:revision>1</cp:revision>
  <dcterms:created xsi:type="dcterms:W3CDTF">2023-09-24T15:51:59Z</dcterms:created>
  <dcterms:modified xsi:type="dcterms:W3CDTF">2023-09-24T15:55:20Z</dcterms:modified>
</cp:coreProperties>
</file>