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673" r:id="rId5"/>
    <p:sldMasterId id="2147483661" r:id="rId6"/>
    <p:sldMasterId id="2147483698" r:id="rId7"/>
  </p:sldMasterIdLst>
  <p:notesMasterIdLst>
    <p:notesMasterId r:id="rId20"/>
  </p:notesMasterIdLst>
  <p:sldIdLst>
    <p:sldId id="278" r:id="rId8"/>
    <p:sldId id="257" r:id="rId9"/>
    <p:sldId id="963" r:id="rId10"/>
    <p:sldId id="961" r:id="rId11"/>
    <p:sldId id="973" r:id="rId12"/>
    <p:sldId id="964" r:id="rId13"/>
    <p:sldId id="974" r:id="rId14"/>
    <p:sldId id="975" r:id="rId15"/>
    <p:sldId id="960" r:id="rId16"/>
    <p:sldId id="972" r:id="rId17"/>
    <p:sldId id="965" r:id="rId18"/>
    <p:sldId id="374" r:id="rId19"/>
  </p:sldIdLst>
  <p:sldSz cx="9144000" cy="5148263"/>
  <p:notesSz cx="6858000" cy="9144000"/>
  <p:embeddedFontLst>
    <p:embeddedFont>
      <p:font typeface="Avenir Next LT Pro" panose="020B0504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otham HTF" charset="0"/>
      <p:regular r:id="rId29"/>
      <p:bold r:id="rId30"/>
      <p:italic r:id="rId31"/>
      <p:boldItalic r:id="rId32"/>
    </p:embeddedFont>
    <p:embeddedFont>
      <p:font typeface="Gotham HTF Light" charset="0"/>
      <p:regular r:id="rId33"/>
      <p:bold r:id="rId34"/>
      <p: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pos="2767" userDrawn="1">
          <p15:clr>
            <a:srgbClr val="A4A3A4"/>
          </p15:clr>
        </p15:guide>
        <p15:guide id="6" pos="2993" userDrawn="1">
          <p15:clr>
            <a:srgbClr val="A4A3A4"/>
          </p15:clr>
        </p15:guide>
        <p15:guide id="7" orient="horz" pos="1622" userDrawn="1">
          <p15:clr>
            <a:srgbClr val="A4A3A4"/>
          </p15:clr>
        </p15:guide>
        <p15:guide id="8" pos="589" userDrawn="1">
          <p15:clr>
            <a:srgbClr val="A4A3A4"/>
          </p15:clr>
        </p15:guide>
        <p15:guide id="9" pos="5171" userDrawn="1">
          <p15:clr>
            <a:srgbClr val="A4A3A4"/>
          </p15:clr>
        </p15:guide>
        <p15:guide id="10" orient="horz" pos="692" userDrawn="1">
          <p15:clr>
            <a:srgbClr val="A4A3A4"/>
          </p15:clr>
        </p15:guide>
        <p15:guide id="11" orient="horz" pos="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6774C-BD58-4B4F-8A82-9E088C95CC77}" v="714" dt="2022-12-12T00:19:59.223"/>
    <p1510:client id="{D87319E5-DD9B-4277-A38E-8071A1AC3C04}" v="116" dt="2022-12-12T00:18:56.320"/>
    <p1510:client id="{EA780676-7074-F64C-B970-2A9FD3AD0D7E}" v="48" dt="2022-12-11T19:07:38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2880"/>
        <p:guide orient="horz" pos="419"/>
        <p:guide orient="horz" pos="2869"/>
        <p:guide pos="2767"/>
        <p:guide pos="2993"/>
        <p:guide orient="horz" pos="1622"/>
        <p:guide pos="589"/>
        <p:guide pos="5171"/>
        <p:guide orient="horz" pos="692"/>
        <p:guide orient="horz" pos="87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4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21175"/>
          </a:xfrm>
          <a:prstGeom prst="rect">
            <a:avLst/>
          </a:prstGeom>
        </p:spPr>
        <p:txBody>
          <a:bodyPr spcFirstLastPara="1" wrap="square" lIns="112325" tIns="56150" rIns="112325" bIns="56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19138"/>
            <a:ext cx="639445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0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6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3995936" y="2033572"/>
            <a:ext cx="3529012" cy="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3220" marR="0" lvl="0" indent="-17161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50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6440" marR="0" lvl="1" indent="-305084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9660" marR="0" lvl="2" indent="-28601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2880" marR="0" lvl="3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6100" marR="0" lvl="4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9320" marR="0" lvl="5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2540" marR="0" lvl="6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5760" marR="0" lvl="7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8980" marR="0" lvl="8" indent="-266949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91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A9DD7-D9CF-45C9-8657-D11E0580E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5B745D-D856-401D-9F9E-852D967E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3EEFF-A226-47B1-BD37-C09AF819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E1A48-2E4F-4452-B93C-DEA8AF91E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860F9-352D-4296-A52E-76CD5DBA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5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291B9-F084-42FB-A122-8D3A71B6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1FC8E-B572-43BA-92DE-B7DD2C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F4F692-DCD0-45CF-A6C0-FFB41385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07D68-671D-4746-A5D5-DC89AAB5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1578C-3D53-4F88-8720-1C4946BB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19585-7025-4F78-8BB4-8E5A4ED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F17F2F-4DED-4FE9-B289-51F151AB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BB06B-BD52-4751-817C-BDF55E8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08EEE-254E-482C-A253-666DF28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37624-CCD9-43BC-BC57-DC2CC402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3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18E71-BCAF-4F3D-9EC0-B63D4EB6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229E7-7546-4699-9757-9EF9E02F1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FB2AAF-477A-4085-B2DE-16F233E2B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5365B-3051-4C7A-87E3-7450BDA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C3641-5A7D-43B3-9B62-595CC762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D9996-2155-45D0-B555-00C966E1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1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C855D-6B1D-4CDC-85F5-2242F3FA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88B233-B1FE-42EE-9409-E0C1AD9F6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7F954-9320-432E-9994-3C8CC362F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E5D6A2-EDEA-4DDE-BA2E-608AE1E41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2A477D-1F9F-4A6E-8A1B-77C82B48B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5B4D03-F211-48ED-9026-B3289A99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67EEDD-F4B1-4FE0-8D08-7737459C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714D98-26AA-4D21-8A1C-15A3ADAC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69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6CE0E-1912-4DBA-8338-48419AB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F53071-FE3D-4BAA-B4DB-4B067F9B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38D02-52E8-4A4B-BDE0-04A1684F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7AA6D0-D4F6-4C20-8018-45654FC9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37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30C56C-47BC-44A4-91F4-CB4D21E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14D74B-ED88-4351-98FD-A466CBFC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BF2C-6B19-4CDE-8504-C12BD29F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242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1C1B0-FC07-4D11-A8DA-74E17225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B7EDA-3CF3-4496-BF47-5CAF4C85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11141-5ADA-4121-A2ED-87C9203D0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24AB-529B-4948-A35E-E0C2879C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5AA809-CF3C-4B54-9845-8E9E29FA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823F1-B3E1-4B9F-B7D0-868B73C1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241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86CD2-CECF-431E-82AB-9BD1C5F1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834CD0-C896-490B-8672-720D65BF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D90119-1BA3-45B2-AD7D-6454F95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6049D7-AACB-4F5C-BEBD-6D04FCC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C512CA-9ED4-4AB3-B5F5-EF083872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3A92BE-21FF-4E1B-9F1A-01EB140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8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01B7-9279-42FC-BCF0-3ED3480F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B67BB4-0BDC-4C29-B799-C47479BA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BEAFC-B866-4EF6-9F64-5A15656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96A62-A9D9-4DBA-900A-89A3F6DE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71A10F-3854-4603-9F4D-55FEC1F4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6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6411C-4480-40A1-8143-1256C18FD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23C22-0194-45EF-8289-A9663D868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836CB5-B988-40C4-971F-ED9693CA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4CD72EA-1FC8-401B-9C9F-E0FC948B98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5A8E7-E1DF-4C6D-A104-BE31E0A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FAB0D-99A3-426C-9EDB-4681AC02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60D150AF-58C0-4E47-99E2-E64D2D61D4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5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4658F-B141-437F-AB8D-09E72F6A2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3ED40-A870-4991-B329-D11EAD2EF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E87F8F-0819-444E-91B4-8B7EF036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F45D6-FF9B-4EBA-903A-FD633A05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5F219-7533-4F85-985C-C6A94E68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13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D647-4D7C-4ED7-9E90-9132659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47722-7D46-46A0-96CE-3D863D3A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4CBBD3-A7CE-4ED9-BDE8-8D7D4DC2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A4054A-E9B8-4787-98FC-ADBEF9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F222B2-AB27-4462-996F-CF772168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28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321B-1158-4E1C-983A-443BF74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83115-7820-43E3-ABE6-253A12F5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41DA23-CFF7-48B4-9AA9-A597C4DD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30459-2D8A-4255-826C-6708C6D7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7BD04-1B86-4570-A90F-E78F8A3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1509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79CAB-1127-4FF4-91B2-397907B9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48DD-62DF-4347-9C92-85B18E8E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D028A0-8FF2-4E21-8DCA-70FD9AFA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0173B-A7A8-404F-9A9E-53E0B936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4E5320-E946-4BBD-99EC-7294D232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0B215D-8709-479A-9C13-DF0047F6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897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6483-CCEA-4533-AC70-EA176156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72675F-AFA3-47A1-9C20-20DEF3AAC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9BB46-30CF-4276-9BAA-18B48EB14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4627FC9-F1D9-49D1-8E77-25D7095B6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67A031-9153-422C-85E1-02E552C10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8D7DC3-5A1F-41D7-ADDE-81D5B02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909A52-4825-4FB8-A7FF-C19E001A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22AF45-8448-4540-834F-21BA4C6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2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E9D8-8A38-45AB-8664-266D6A8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8BD659-51DC-4D49-A3AE-E535300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A05C1E-393D-4CB3-912C-81D4FDDD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FD4159-CC7F-49F8-8B35-DEBE4036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33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61F0C59-4829-4703-8B99-0A0AA9FD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B82850-4109-417E-922F-262D607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AACFC-A0E1-44F2-A766-FDA4BA8F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1308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D4D14-EFAB-4A93-BF70-A353F1EE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74253-F268-45DD-A128-B09D7315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32F35-E006-4D26-B312-DD7EF9C9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55B042-5497-40F1-BB9E-445AEA7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294A03-AA01-4AEC-8325-26C1C725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B7AE0-22CC-4619-AA33-49B846F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773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C1819-A6F2-46DE-828B-EEFDDAF5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625F49-CAC5-45D2-BD99-40BE70DB8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08B225-F754-4DC8-803D-599BCE99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94BD8C-69AE-4D73-96A9-62CA8676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326E60-85DB-47DB-B742-2D726F81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7DC4E4-88E1-4051-82E0-E20B28A7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552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70998-7A4A-422E-85FF-922D20DB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EFB78-F553-44CD-832B-EDD6C7C0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7E4F59-656F-406B-9DE4-907543E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76A2D-0F60-405A-9893-ED0EB504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4C1944-3A41-4B4F-93EC-C1D916DF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888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4E696-C31D-4BAC-9B10-4A2C7A9A0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8ED9B4-0909-4998-883A-FE1FB70D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AB9C5-3BC5-4D56-9695-C26A7B99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B202C260-D3E2-4951-BA2B-0D76A0BE8693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BCAB5-8899-4509-9348-76257C3F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A0E0A-C59E-47AF-B265-E6FBC017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D86F1099-8867-4B4F-AEAA-547EB7FD9E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502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D6FAD-5953-42B6-8B5A-6F70F25E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6B5169-9CAB-458C-AAEC-FB8147CBF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9162E-FE73-4609-9892-2C69E05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BE13D-9992-4B93-B8DE-2DC88883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E4E2F-5FF5-4312-951E-39BF066E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75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A23-44CB-4B88-B726-232D57E1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B5B5C-063A-47F4-B959-374F32945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EC686B-5B40-4669-92C9-67CE49A2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A05BF-32DA-4C74-8A9F-758A3F77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8CB59-C714-4642-8B47-6FA0C482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64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0FA63-ECFB-43F0-9BEE-2CF0FBCDA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0A579-C25D-484D-BF7C-34D27910B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6D68-6451-4239-BA80-76056B09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D15CE-40E2-467C-AAC5-3672C8A9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D33FB1-B78D-45C2-9B1A-65E54BC5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068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787D-28DD-423D-B593-B30109E9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D94B4-D0BF-4020-8D5D-7A02C3632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89E781-0943-4BD0-B9B8-57D3DA09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EE9D87-6EA9-4AA3-B3A9-2E398F2B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C75001-DC68-4BF0-A392-6B4958DA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88AF96-7334-4398-92A3-C99D6656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24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0B03-5797-4CC6-8F47-5AC663A0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4862DD-E41F-4472-96B8-61D07CEF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A1B91A-ABB7-47DD-BB26-F06D4804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E64745-D804-4BCD-935B-07D3CCE54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79D057-7BCD-4F0A-8E4E-C8EC8C614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4CF673-F8B7-4DC2-892B-2A0A7E9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B0838F-E5A3-4E7D-8C9C-334A0593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AC5BB8-99F6-42A3-8013-E3120A49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001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07835-A0AF-4068-8363-194BA6A9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BA49C3-72D3-46E7-8B26-C9EBE403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89272E-F094-4D70-8AD1-05A0C09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CEADA3-B87A-4307-8C2B-901532D6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974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678856F-9D2C-415E-AA8C-5C5B9D3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A25BBB-9622-499A-9368-2F071FFB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2AB44-4F45-4076-8113-90EE88E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0674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C375C-0483-4BAC-9809-C9A18923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56D5C-E5D6-4C6C-A3A2-8BCAD9A6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15C896-C464-4F30-89C7-0FC814773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20E28E-9918-4439-B850-194BEE5B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3D6CB1-895D-4A80-B278-462B9AFF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93FA4D-E40F-411D-9B49-BDC935C7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452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B5B92-C945-4476-9C60-48CE6826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64E083E-D1FA-4422-A814-06DC754D3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5C04F9-CD1A-4E51-8223-5B56784D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DD4D31-2C79-4E16-88B2-113AE642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AF70F-2703-4AE8-8E8B-6E077D8A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CAE4DE-7F7D-4F68-8142-9BAB3EB7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55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3A47-CEC1-4AE4-972E-F6BC394D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07D5F6-423E-4B59-9AB4-A280B555C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ABA04-51FA-42BB-A3EB-DE72B38F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D47C9-98A8-4850-BBD9-E691955A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C33794-EC4B-4A5C-9EC7-A604F2F8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3363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29EE6-7844-499A-83B9-46765C017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0F5928-0F1F-4DE3-BCC1-15A5495D3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D30B68-4AF5-4C77-B573-6C4BBD81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1DA98347-2DEC-44C2-8F2B-4502DC361AE5}" type="datetimeFigureOut">
              <a:rPr lang="pt-BR" smtClean="0"/>
              <a:t>11/12/2022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7476F-9217-46F5-B1F2-D7D4B458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4E8485-CB6A-44B5-BE3E-F7162AEF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94D49A49-B195-4946-93F4-F4A8CA1EF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5.sv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A6305AD4-F358-4AE8-95B5-3736AECBA68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DC2EC77-C1FC-4473-9C2F-067493BD8180}"/>
              </a:ext>
            </a:extLst>
          </p:cNvPr>
          <p:cNvSpPr/>
          <p:nvPr userDrawn="1"/>
        </p:nvSpPr>
        <p:spPr>
          <a:xfrm>
            <a:off x="1057072" y="1342417"/>
            <a:ext cx="207524" cy="2140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A497BF37-CAFB-432D-BEFA-817B9E62906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F9D17401-8FD0-432C-8F29-BCDEA2FF3CE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41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dersonalan/centra_de_event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9FCA236-7390-395E-EBC2-2D084F974076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/>
                <a:cs typeface="Gotham HTF Light"/>
              </a:rPr>
              <a:t>Detalhamento tela Listagem Eventos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5433EB-2450-BF79-6A23-FAA2F641CCD4}"/>
              </a:ext>
            </a:extLst>
          </p:cNvPr>
          <p:cNvSpPr txBox="1"/>
          <p:nvPr/>
        </p:nvSpPr>
        <p:spPr>
          <a:xfrm>
            <a:off x="3549444" y="1061884"/>
            <a:ext cx="468998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400">
                <a:highlight>
                  <a:srgbClr val="FFFF00"/>
                </a:highlight>
                <a:ea typeface="+mn-lt"/>
                <a:cs typeface="+mn-lt"/>
              </a:rPr>
              <a:t>Atualização do </a:t>
            </a:r>
            <a:r>
              <a:rPr lang="pt-BR" sz="1400" err="1">
                <a:highlight>
                  <a:srgbClr val="FFFF00"/>
                </a:highlight>
                <a:ea typeface="+mn-lt"/>
                <a:cs typeface="+mn-lt"/>
              </a:rPr>
              <a:t>power</a:t>
            </a:r>
            <a:r>
              <a:rPr lang="pt-BR" sz="1400">
                <a:highlight>
                  <a:srgbClr val="FFFF00"/>
                </a:highlight>
                <a:ea typeface="+mn-lt"/>
                <a:cs typeface="+mn-lt"/>
              </a:rPr>
              <a:t> point no </a:t>
            </a:r>
            <a:r>
              <a:rPr lang="pt-BR" sz="1400" err="1">
                <a:highlight>
                  <a:srgbClr val="FFFF00"/>
                </a:highlight>
                <a:ea typeface="+mn-lt"/>
                <a:cs typeface="+mn-lt"/>
              </a:rPr>
              <a:t>github</a:t>
            </a:r>
          </a:p>
        </p:txBody>
      </p:sp>
      <p:pic>
        <p:nvPicPr>
          <p:cNvPr id="4" name="Picture 2" descr="imagem">
            <a:extLst>
              <a:ext uri="{FF2B5EF4-FFF2-40B4-BE49-F238E27FC236}">
                <a16:creationId xmlns:a16="http://schemas.microsoft.com/office/drawing/2014/main" id="{2610A16C-5B3F-B08C-E040-930DED7EA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2" b="575"/>
          <a:stretch/>
        </p:blipFill>
        <p:spPr bwMode="auto">
          <a:xfrm>
            <a:off x="1083056" y="925105"/>
            <a:ext cx="1799292" cy="39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2508006-9322-8C35-89EF-CCD02FD8F5C3}"/>
              </a:ext>
            </a:extLst>
          </p:cNvPr>
          <p:cNvSpPr/>
          <p:nvPr/>
        </p:nvSpPr>
        <p:spPr>
          <a:xfrm rot="19967479">
            <a:off x="507453" y="2097079"/>
            <a:ext cx="2950497" cy="954107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Inserir </a:t>
            </a:r>
            <a:r>
              <a:rPr lang="pt-BR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tela Consulta Eventos</a:t>
            </a:r>
            <a:endParaRPr lang="pt-BR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6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935544" y="340330"/>
            <a:ext cx="7900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no GitHub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35544" y="1471448"/>
            <a:ext cx="7272911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 aplicativo encontra-se no GitHub detalhado abaixo, tanto a sua documentação de uso, quanto os seus códigos fontes.</a:t>
            </a:r>
            <a:br>
              <a:rPr lang="pt-BR" sz="1200">
                <a:latin typeface="Gotham HTF Light" pitchFamily="50" charset="0"/>
              </a:rPr>
            </a:br>
            <a:br>
              <a:rPr lang="pt-BR" sz="1200">
                <a:latin typeface="Gotham HTF Light" pitchFamily="50" charset="0"/>
              </a:rPr>
            </a:br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ctr"/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https://github.com/wandersonalan/centra_de_eventos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  <a:cs typeface="Gotham HTF Light"/>
            </a:endParaRPr>
          </a:p>
          <a:p>
            <a:pPr algn="l"/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5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9068"/>
            <a:ext cx="9144000" cy="51673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4193030" y="2195162"/>
            <a:ext cx="3762249" cy="3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32" tIns="34307" rIns="68632" bIns="34307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000"/>
              <a:t>EMPRE1MOBRBB / APLICAÇÕES NATIVAS CROSS-PLATFORM COM FLUTTERENDEDORISMO E INOVAÇÃO</a:t>
            </a:r>
            <a:endParaRPr sz="1000"/>
          </a:p>
        </p:txBody>
      </p:sp>
      <p:sp>
        <p:nvSpPr>
          <p:cNvPr id="64" name="Google Shape;64;p2"/>
          <p:cNvSpPr txBox="1"/>
          <p:nvPr/>
        </p:nvSpPr>
        <p:spPr>
          <a:xfrm>
            <a:off x="2854721" y="2627759"/>
            <a:ext cx="3434558" cy="55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32" tIns="34307" rIns="68632" bIns="34307" anchor="t" anchorCtr="0">
            <a:noAutofit/>
          </a:bodyPr>
          <a:lstStyle/>
          <a:p>
            <a:pPr marL="1372880" lvl="4">
              <a:buClr>
                <a:srgbClr val="D9D9D9"/>
              </a:buClr>
              <a:buSzPts val="1200"/>
            </a:pPr>
            <a:r>
              <a:rPr lang="en-US" sz="901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Prof.: Marcelo Pinheiro </a:t>
            </a:r>
            <a:r>
              <a:rPr lang="en-US" sz="901" b="1" err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Motanher</a:t>
            </a:r>
            <a:endParaRPr sz="1351"/>
          </a:p>
        </p:txBody>
      </p:sp>
      <p:sp>
        <p:nvSpPr>
          <p:cNvPr id="65" name="Google Shape;65;p2"/>
          <p:cNvSpPr txBox="1"/>
          <p:nvPr/>
        </p:nvSpPr>
        <p:spPr>
          <a:xfrm>
            <a:off x="2503202" y="3178337"/>
            <a:ext cx="6403716" cy="167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32" tIns="34307" rIns="68632" bIns="34307" anchor="t" anchorCtr="0">
            <a:noAutofit/>
          </a:bodyPr>
          <a:lstStyle/>
          <a:p>
            <a:pPr marL="1372880" lvl="4">
              <a:buClr>
                <a:srgbClr val="D9D9D9"/>
              </a:buClr>
              <a:buSzPts val="1200"/>
            </a:pPr>
            <a:r>
              <a:rPr lang="en-US" sz="90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GRUPO 12</a:t>
            </a:r>
          </a:p>
          <a:p>
            <a:pPr marL="1372880" lvl="4">
              <a:buClr>
                <a:srgbClr val="D9D9D9"/>
              </a:buClr>
              <a:buSzPts val="1200"/>
            </a:pPr>
            <a:endParaRPr sz="901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 b="1">
                <a:solidFill>
                  <a:srgbClr val="D9D9D9"/>
                </a:solidFill>
              </a:rPr>
              <a:t>INTEGRANTES: </a:t>
            </a:r>
          </a:p>
          <a:p>
            <a:pPr marL="1372880" lvl="4">
              <a:buClr>
                <a:srgbClr val="D9D9D9"/>
              </a:buClr>
              <a:buSzPts val="1200"/>
            </a:pPr>
            <a:endParaRPr lang="en-US" sz="901" b="1">
              <a:solidFill>
                <a:srgbClr val="D9D9D9"/>
              </a:solidFill>
            </a:endParaRP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>
                <a:solidFill>
                  <a:srgbClr val="D9D9D9"/>
                </a:solidFill>
              </a:rPr>
              <a:t>Jacqueline Carvalho Dias – RM: 344771</a:t>
            </a: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>
                <a:solidFill>
                  <a:srgbClr val="D9D9D9"/>
                </a:solidFill>
              </a:rPr>
              <a:t>Julio César dos Santos Pereira – RM: 344773</a:t>
            </a: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>
                <a:solidFill>
                  <a:srgbClr val="D9D9D9"/>
                </a:solidFill>
              </a:rPr>
              <a:t>Max </a:t>
            </a:r>
            <a:r>
              <a:rPr lang="en-US" sz="901" err="1">
                <a:solidFill>
                  <a:srgbClr val="D9D9D9"/>
                </a:solidFill>
              </a:rPr>
              <a:t>Aurélio</a:t>
            </a:r>
            <a:r>
              <a:rPr lang="en-US" sz="901">
                <a:solidFill>
                  <a:srgbClr val="D9D9D9"/>
                </a:solidFill>
              </a:rPr>
              <a:t> Araújo Pinheiro Mendes – RM: 344778</a:t>
            </a: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 err="1">
                <a:solidFill>
                  <a:srgbClr val="D9D9D9"/>
                </a:solidFill>
              </a:rPr>
              <a:t>Neuler</a:t>
            </a:r>
            <a:r>
              <a:rPr lang="en-US" sz="901">
                <a:solidFill>
                  <a:srgbClr val="D9D9D9"/>
                </a:solidFill>
              </a:rPr>
              <a:t> Coelho Pereira – RM: 344931</a:t>
            </a:r>
          </a:p>
          <a:p>
            <a:pPr marL="1372880" lvl="4">
              <a:buClr>
                <a:srgbClr val="D9D9D9"/>
              </a:buClr>
              <a:buSzPts val="1200"/>
            </a:pPr>
            <a:r>
              <a:rPr lang="en-US" sz="901" err="1">
                <a:solidFill>
                  <a:srgbClr val="D9D9D9"/>
                </a:solidFill>
              </a:rPr>
              <a:t>Wanderson</a:t>
            </a:r>
            <a:r>
              <a:rPr lang="en-US" sz="901">
                <a:solidFill>
                  <a:srgbClr val="D9D9D9"/>
                </a:solidFill>
              </a:rPr>
              <a:t> Alan </a:t>
            </a:r>
            <a:r>
              <a:rPr lang="en-US" sz="901" err="1">
                <a:solidFill>
                  <a:srgbClr val="D9D9D9"/>
                </a:solidFill>
              </a:rPr>
              <a:t>Leite</a:t>
            </a:r>
            <a:r>
              <a:rPr lang="en-US" sz="901">
                <a:solidFill>
                  <a:srgbClr val="D9D9D9"/>
                </a:solidFill>
              </a:rPr>
              <a:t> Souza – RM: 344784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936052" y="555773"/>
            <a:ext cx="763379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3000">
                <a:solidFill>
                  <a:srgbClr val="ED145B"/>
                </a:solidFill>
                <a:latin typeface="Gotham HTF"/>
                <a:cs typeface="Gotham HTF Light"/>
              </a:rPr>
              <a:t>Documentação app </a:t>
            </a:r>
            <a:r>
              <a:rPr lang="pt-BR" sz="3000">
                <a:solidFill>
                  <a:srgbClr val="ED145B"/>
                </a:solidFill>
                <a:latin typeface="Avenir Next LT Pro"/>
                <a:cs typeface="Gotham HTF Light"/>
              </a:rPr>
              <a:t>Central de Eventos</a:t>
            </a:r>
            <a:endParaRPr lang="pt-BR" sz="3000">
              <a:solidFill>
                <a:schemeClr val="tx1">
                  <a:lumMod val="65000"/>
                  <a:lumOff val="35000"/>
                </a:schemeClr>
              </a:solidFill>
              <a:latin typeface="Avenir Next LT Pro"/>
              <a:cs typeface="Gotham HTF Ligh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6051" y="1387366"/>
            <a:ext cx="727291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20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Objetivo: </a:t>
            </a:r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/>
            <a:endParaRPr lang="pt-BR" sz="1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/>
            <a:r>
              <a:rPr lang="pt-BR" sz="1600">
                <a:latin typeface="Gotham HTF Light"/>
                <a:cs typeface="Gotham HTF Light"/>
              </a:rPr>
              <a:t>O objetivo do aplicativo Central de Eventos é o cadastro e compartilhamento de informações sobre eventos a serem realizados em Brasília-DF. </a:t>
            </a:r>
          </a:p>
          <a:p>
            <a:pPr algn="just"/>
            <a:br>
              <a:rPr lang="pt-BR" sz="1600">
                <a:latin typeface="Gotham HTF Light"/>
                <a:cs typeface="Gotham HTF Light"/>
              </a:rPr>
            </a:br>
            <a:r>
              <a:rPr lang="pt-BR" sz="1600">
                <a:latin typeface="Gotham HTF Light"/>
                <a:cs typeface="Gotham HTF Light"/>
              </a:rPr>
              <a:t>Usuários podem cadastrar e/ou consultar eventos já cadastrados, em uma base de dados centralizada, permitindo assim o incentivo a cultura da nossa cidade, bem como a monetização do aplicativo via peças de marketing a serem aplicadas no app quando o uso do mesmo estiver consolidado.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73749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</a:t>
            </a:r>
            <a:r>
              <a:rPr lang="pt-BR" sz="3200" err="1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Splash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B9EF6F-BFC9-5E5B-0FB5-D179EB46DBD5}"/>
              </a:ext>
            </a:extLst>
          </p:cNvPr>
          <p:cNvSpPr txBox="1"/>
          <p:nvPr/>
        </p:nvSpPr>
        <p:spPr>
          <a:xfrm>
            <a:off x="3549444" y="1061884"/>
            <a:ext cx="4689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/>
              <a:t>Na tela </a:t>
            </a:r>
            <a:r>
              <a:rPr lang="pt-BR" sz="1400" err="1"/>
              <a:t>Splash</a:t>
            </a:r>
            <a:r>
              <a:rPr lang="pt-BR" sz="1400"/>
              <a:t>  pode-se verificar se o usuário já realizou o login. Caso positivo, o mesmo será redirecionado diretamente para a home da aplicação. Neste caso, a tela Login.</a:t>
            </a:r>
          </a:p>
        </p:txBody>
      </p:sp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0EB4205-6A1A-F8AF-A7E6-679EA63F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56" y="915648"/>
            <a:ext cx="1799292" cy="3998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0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Login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B9EF6F-BFC9-5E5B-0FB5-D179EB46DBD5}"/>
              </a:ext>
            </a:extLst>
          </p:cNvPr>
          <p:cNvSpPr txBox="1"/>
          <p:nvPr/>
        </p:nvSpPr>
        <p:spPr>
          <a:xfrm>
            <a:off x="3549444" y="1061884"/>
            <a:ext cx="46899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/>
              <a:t>Quando verificado que o usuário ainda não realizou o login, o aplicativo apresentará a tela Login, que solicitará ao usuário insira as informações de e-mail e senha e, clicando no botão Login, irá redirecioná-lo diretamente para a home da aplicação.</a:t>
            </a:r>
          </a:p>
          <a:p>
            <a:pPr algn="just"/>
            <a:endParaRPr lang="pt-BR" sz="1400"/>
          </a:p>
          <a:p>
            <a:pPr algn="just"/>
            <a:r>
              <a:rPr lang="pt-BR" sz="1400"/>
              <a:t>A tela Login também possibilita que o usuário chame a tela Cadastro, caso ainda não possua cadastro e deseje criar um.</a:t>
            </a:r>
          </a:p>
        </p:txBody>
      </p:sp>
      <p:pic>
        <p:nvPicPr>
          <p:cNvPr id="2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CB19F1C-956B-4864-9391-9DB491C7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62" y="877526"/>
            <a:ext cx="18552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Cadastra Usuário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2E3C43-9C56-86F8-BA01-624C4F174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"/>
          <a:stretch/>
        </p:blipFill>
        <p:spPr bwMode="auto">
          <a:xfrm>
            <a:off x="1080820" y="925105"/>
            <a:ext cx="1800960" cy="39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FA4728B-1C34-AFE1-A276-B73D1BCBCBED}"/>
              </a:ext>
            </a:extLst>
          </p:cNvPr>
          <p:cNvSpPr txBox="1"/>
          <p:nvPr/>
        </p:nvSpPr>
        <p:spPr>
          <a:xfrm>
            <a:off x="3549444" y="1061884"/>
            <a:ext cx="46899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400"/>
              <a:t>Quando chamada a tela Cadastro, serão solicitadas ao novo usuário os seguintes dados: </a:t>
            </a:r>
          </a:p>
          <a:p>
            <a:pPr algn="just"/>
            <a:endParaRPr lang="pt-BR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400"/>
              <a:t>Nome,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400"/>
              <a:t>E-mail,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400"/>
              <a:t>Telefone 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400"/>
              <a:t>Senha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400"/>
          </a:p>
          <a:p>
            <a:pPr algn="just"/>
            <a:r>
              <a:rPr lang="pt-BR" sz="1400"/>
              <a:t>Os dados serão armazenados conforme integração com banco de dados </a:t>
            </a:r>
            <a:r>
              <a:rPr lang="pt-BR" sz="1400" err="1"/>
              <a:t>Firebase</a:t>
            </a:r>
            <a:r>
              <a:rPr lang="pt-BR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6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Cadastra Usuário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4728B-1C34-AFE1-A276-B73D1BCBCBED}"/>
              </a:ext>
            </a:extLst>
          </p:cNvPr>
          <p:cNvSpPr txBox="1"/>
          <p:nvPr/>
        </p:nvSpPr>
        <p:spPr>
          <a:xfrm>
            <a:off x="981889" y="910122"/>
            <a:ext cx="725754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400"/>
              <a:t>Persistência no </a:t>
            </a:r>
            <a:r>
              <a:rPr lang="pt-BR" sz="1400" err="1"/>
              <a:t>Firebase</a:t>
            </a:r>
            <a:endParaRPr lang="pt-BR" err="1"/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F0858D53-1C9A-35FF-99F9-74E61F0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56" y="1293109"/>
            <a:ext cx="4815474" cy="22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7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9">
            <a:extLst>
              <a:ext uri="{FF2B5EF4-FFF2-40B4-BE49-F238E27FC236}">
                <a16:creationId xmlns:a16="http://schemas.microsoft.com/office/drawing/2014/main" id="{E88D2A28-CD3D-4DF2-B331-406CAEBD51A9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Cadastra Usuário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4728B-1C34-AFE1-A276-B73D1BCBCBED}"/>
              </a:ext>
            </a:extLst>
          </p:cNvPr>
          <p:cNvSpPr txBox="1"/>
          <p:nvPr/>
        </p:nvSpPr>
        <p:spPr>
          <a:xfrm>
            <a:off x="981889" y="910122"/>
            <a:ext cx="7257543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400"/>
              <a:t>Persistência no </a:t>
            </a:r>
            <a:r>
              <a:rPr lang="pt-BR" sz="1400" err="1"/>
              <a:t>Firebase</a:t>
            </a:r>
            <a:endParaRPr lang="pt-BR" err="1"/>
          </a:p>
        </p:txBody>
      </p:sp>
      <p:pic>
        <p:nvPicPr>
          <p:cNvPr id="3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AA994C8-49D0-A8A6-E420-BC0E51F70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11" y="1217000"/>
            <a:ext cx="5743132" cy="311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4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9">
            <a:extLst>
              <a:ext uri="{FF2B5EF4-FFF2-40B4-BE49-F238E27FC236}">
                <a16:creationId xmlns:a16="http://schemas.microsoft.com/office/drawing/2014/main" id="{69FCA236-7390-395E-EBC2-2D084F974076}"/>
              </a:ext>
            </a:extLst>
          </p:cNvPr>
          <p:cNvSpPr txBox="1"/>
          <p:nvPr/>
        </p:nvSpPr>
        <p:spPr>
          <a:xfrm>
            <a:off x="4923" y="340330"/>
            <a:ext cx="91512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algn="ctr">
              <a:defRPr/>
            </a:pPr>
            <a:r>
              <a:rPr lang="pt-BR" sz="320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Detalhamento tela Cadastra Eventos</a:t>
            </a:r>
            <a:endParaRPr lang="pt-BR" sz="320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Gotham HTF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6DCA67-C418-1131-3D97-1383F14B03EE}"/>
              </a:ext>
            </a:extLst>
          </p:cNvPr>
          <p:cNvSpPr txBox="1"/>
          <p:nvPr/>
        </p:nvSpPr>
        <p:spPr>
          <a:xfrm>
            <a:off x="3549444" y="1061884"/>
            <a:ext cx="4689988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400">
                <a:highlight>
                  <a:srgbClr val="FFFF00"/>
                </a:highlight>
              </a:rPr>
              <a:t>Atualização do </a:t>
            </a:r>
            <a:r>
              <a:rPr lang="pt-BR" sz="1400" err="1">
                <a:highlight>
                  <a:srgbClr val="FFFF00"/>
                </a:highlight>
              </a:rPr>
              <a:t>power</a:t>
            </a:r>
            <a:r>
              <a:rPr lang="pt-BR" sz="1400">
                <a:highlight>
                  <a:srgbClr val="FFFF00"/>
                </a:highlight>
              </a:rPr>
              <a:t> point no </a:t>
            </a:r>
            <a:r>
              <a:rPr lang="pt-BR" sz="1400" err="1">
                <a:highlight>
                  <a:srgbClr val="FFFF00"/>
                </a:highlight>
              </a:rPr>
              <a:t>github</a:t>
            </a:r>
            <a:endParaRPr lang="pt-BR" err="1"/>
          </a:p>
        </p:txBody>
      </p:sp>
      <p:pic>
        <p:nvPicPr>
          <p:cNvPr id="4" name="Picture 2" descr="imagem">
            <a:extLst>
              <a:ext uri="{FF2B5EF4-FFF2-40B4-BE49-F238E27FC236}">
                <a16:creationId xmlns:a16="http://schemas.microsoft.com/office/drawing/2014/main" id="{3CE25E4F-6C14-0094-77F8-B975EF3CE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2" b="575"/>
          <a:stretch/>
        </p:blipFill>
        <p:spPr bwMode="auto">
          <a:xfrm>
            <a:off x="1083056" y="925105"/>
            <a:ext cx="1799292" cy="39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372A565-2CD2-6C41-7DFD-13D7CF421E4A}"/>
              </a:ext>
            </a:extLst>
          </p:cNvPr>
          <p:cNvSpPr/>
          <p:nvPr/>
        </p:nvSpPr>
        <p:spPr>
          <a:xfrm rot="19967479">
            <a:off x="507453" y="2097079"/>
            <a:ext cx="2950497" cy="954107"/>
          </a:xfrm>
          <a:prstGeom prst="rect">
            <a:avLst/>
          </a:prstGeom>
          <a:solidFill>
            <a:schemeClr val="accent2"/>
          </a:solidFill>
          <a:effectLst>
            <a:softEdge rad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Inserir </a:t>
            </a:r>
            <a:r>
              <a:rPr lang="pt-BR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tela Cadastra Eventos</a:t>
            </a:r>
            <a:endParaRPr lang="pt-BR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67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tx1">
                <a:lumMod val="65000"/>
                <a:lumOff val="35000"/>
              </a:schemeClr>
            </a:solidFill>
            <a:latin typeface="Gotham HTF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ágina em Bran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50F7665BC9C741BB3918438C9D6196" ma:contentTypeVersion="8" ma:contentTypeDescription="Crie um novo documento." ma:contentTypeScope="" ma:versionID="a3c90d4bca0f4dfafc7bf5a51365e0ed">
  <xsd:schema xmlns:xsd="http://www.w3.org/2001/XMLSchema" xmlns:xs="http://www.w3.org/2001/XMLSchema" xmlns:p="http://schemas.microsoft.com/office/2006/metadata/properties" xmlns:ns2="e60dbc8e-125c-4556-9b27-07d762ca3547" targetNamespace="http://schemas.microsoft.com/office/2006/metadata/properties" ma:root="true" ma:fieldsID="d4a269d510076bd70890182da325dafc" ns2:_="">
    <xsd:import namespace="e60dbc8e-125c-4556-9b27-07d762ca35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0dbc8e-125c-4556-9b27-07d762ca3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34AD59-ED8D-4AC6-87F3-BFD03123C181}">
  <ds:schemaRefs>
    <ds:schemaRef ds:uri="e60dbc8e-125c-4556-9b27-07d762ca35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599F9B-77C1-48CF-B0C6-6F20223A8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37C329-49B2-478D-AB00-5C9795433897}">
  <ds:schemaRefs>
    <ds:schemaRef ds:uri="e60dbc8e-125c-4556-9b27-07d762ca35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12</Slides>
  <Notes>10</Notes>
  <HiddenSlides>0</HiddenSlide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Office Theme</vt:lpstr>
      <vt:lpstr>Titulo</vt:lpstr>
      <vt:lpstr>Página em Branco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revision>3</cp:revision>
  <dcterms:created xsi:type="dcterms:W3CDTF">2019-02-15T12:16:11Z</dcterms:created>
  <dcterms:modified xsi:type="dcterms:W3CDTF">2022-12-12T00:26:47Z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0x0101001F50F7665BC9C741BB3918438C9D6196</vt:lpwstr>
  </property>
</Properties>
</file>