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CAF4EB-1F10-499D-B8FC-8A75A1686209}">
  <a:tblStyle styleId="{6DCAF4EB-1F10-499D-B8FC-8A75A1686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7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28718f4e_1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28718f4e_1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1dac5895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1dac5895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6171199" y="2027800"/>
            <a:ext cx="36231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Smart Devices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And Access Control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aphicFrame>
        <p:nvGraphicFramePr>
          <p:cNvPr id="1887" name="Google Shape;1887;p34"/>
          <p:cNvGraphicFramePr/>
          <p:nvPr/>
        </p:nvGraphicFramePr>
        <p:xfrm>
          <a:off x="1572025" y="1456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{6DCAF4EB-1F10-499D-B8FC-8A75A1686209}</a:tableStyleId>
              </a:tblPr>
              <a:tblGrid>
                <a:gridCol w="382850"/>
                <a:gridCol w="3046725"/>
                <a:gridCol w="2187375"/>
                <a:gridCol w="382850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NAME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REG NO</a:t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Irumba    Paul                     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2021/HD05/2293U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Wenareeba Innocent        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2021/HD05/2315U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Businge Joshua Muleesi                        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2021/HD05/2289U                                             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Bukenya Andrew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RegNo 2021/HD05/2288U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smart device?</a:t>
            </a:r>
            <a:endParaRPr/>
          </a:p>
        </p:txBody>
      </p:sp>
      <p:sp>
        <p:nvSpPr>
          <p:cNvPr id="1893" name="Google Shape;1893;p35"/>
          <p:cNvSpPr txBox="1"/>
          <p:nvPr>
            <p:ph idx="1" type="body"/>
          </p:nvPr>
        </p:nvSpPr>
        <p:spPr>
          <a:xfrm>
            <a:off x="828375" y="977500"/>
            <a:ext cx="7705500" cy="3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smart device, is an electronic gadget that has ability to connect to a network, share resources  and interact remotely with its user and other smart devices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Several notable types of smart devices are smartphones, smart cars, smart thermostats, smart doorbells, smart locks, smart refrigerators, phablets and tablets, smartwatches, smart bands, smart key chains, and many others.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smart access control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Smart access control devices takes  mobile phones , smart phones , tablets , and wearable electronic devices and allows them to function as users credentials  to enter office or business facilities . Smart devices also enable biometric authenticatio</a:t>
            </a:r>
            <a:r>
              <a:rPr b="1"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n.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/>
          <p:nvPr/>
        </p:nvSpPr>
        <p:spPr>
          <a:xfrm>
            <a:off x="808800" y="811425"/>
            <a:ext cx="4006200" cy="102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99" name="Google Shape;1899;p36"/>
          <p:cNvSpPr txBox="1"/>
          <p:nvPr>
            <p:ph type="title"/>
          </p:nvPr>
        </p:nvSpPr>
        <p:spPr>
          <a:xfrm>
            <a:off x="1339576" y="338325"/>
            <a:ext cx="69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 Smart Mobile  Devices access control works</a:t>
            </a:r>
            <a:endParaRPr sz="2300"/>
          </a:p>
        </p:txBody>
      </p:sp>
      <p:sp>
        <p:nvSpPr>
          <p:cNvPr id="1900" name="Google Shape;1900;p36"/>
          <p:cNvSpPr txBox="1"/>
          <p:nvPr>
            <p:ph idx="2" type="subTitle"/>
          </p:nvPr>
        </p:nvSpPr>
        <p:spPr>
          <a:xfrm>
            <a:off x="935175" y="798400"/>
            <a:ext cx="38799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majority of cases, device access control is powered by Bluetooth, nfc , wifi ,  devices to easily communicate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01" name="Google Shape;19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00" y="798400"/>
            <a:ext cx="3879901" cy="345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36"/>
          <p:cNvSpPr/>
          <p:nvPr/>
        </p:nvSpPr>
        <p:spPr>
          <a:xfrm>
            <a:off x="761550" y="2478900"/>
            <a:ext cx="4100700" cy="177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Smart Card Access</a:t>
            </a:r>
            <a:r>
              <a:rPr lang="en" sz="1600"/>
              <a:t> , is where smart cards are used to access premises such as banks , or </a:t>
            </a:r>
            <a:r>
              <a:rPr lang="en" sz="1600"/>
              <a:t>corporate</a:t>
            </a:r>
            <a:r>
              <a:rPr lang="en" sz="1600"/>
              <a:t> offices , the smart cards control access to  premises and limit it to only employees or users who have authenticated cards to gain access.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7" name="Google Shape;19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25" y="1617600"/>
            <a:ext cx="2693924" cy="16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Google Shape;1908;p37"/>
          <p:cNvSpPr txBox="1"/>
          <p:nvPr>
            <p:ph idx="1" type="body"/>
          </p:nvPr>
        </p:nvSpPr>
        <p:spPr>
          <a:xfrm>
            <a:off x="1122050" y="807449"/>
            <a:ext cx="2788800" cy="3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access credentials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many reputable institutions, controlling access to office spaces can be a big concern.  With mobile access credentials , it enables employees , to be granted access to a certain physical location , with just a few clicks on their phone, all access is managed in the cloud allowing an administrator to allow or revoke mobile credentials.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1909" name="Google Shape;1909;p37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ACCESS CONTROL</a:t>
            </a:r>
            <a:endParaRPr/>
          </a:p>
        </p:txBody>
      </p:sp>
      <p:grpSp>
        <p:nvGrpSpPr>
          <p:cNvPr id="1910" name="Google Shape;1910;p37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1911" name="Google Shape;1911;p37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oogle Shape;1999;p38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000" name="Google Shape;2000;p38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2" name="Google Shape;2002;p38"/>
          <p:cNvSpPr txBox="1"/>
          <p:nvPr>
            <p:ph idx="1" type="subTitle"/>
          </p:nvPr>
        </p:nvSpPr>
        <p:spPr>
          <a:xfrm>
            <a:off x="1108150" y="1365625"/>
            <a:ext cx="32520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NFC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(near field communication) technology is often applied in mobile access control.  It is commonly used for payments but it works within a small range 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03" name="Google Shape;20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150" y="1428825"/>
            <a:ext cx="4363775" cy="31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9"/>
          <p:cNvSpPr txBox="1"/>
          <p:nvPr>
            <p:ph type="title"/>
          </p:nvPr>
        </p:nvSpPr>
        <p:spPr>
          <a:xfrm>
            <a:off x="1074200" y="338325"/>
            <a:ext cx="599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future of access control in smart devices.</a:t>
            </a:r>
            <a:endParaRPr b="1" sz="1600"/>
          </a:p>
        </p:txBody>
      </p:sp>
      <p:sp>
        <p:nvSpPr>
          <p:cNvPr id="2009" name="Google Shape;2009;p39"/>
          <p:cNvSpPr txBox="1"/>
          <p:nvPr>
            <p:ph idx="1" type="body"/>
          </p:nvPr>
        </p:nvSpPr>
        <p:spPr>
          <a:xfrm>
            <a:off x="828375" y="1339575"/>
            <a:ext cx="7705500" cy="3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current rise in the technology adoption , the smart devices are becoming more common than ever before , the fact that technology simplifies most of the operations , of the human race , its clear that smart devices are now the future.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control of any technology is one of the key things that is to be put into consideration , and this is being solved by the smart devices where for a user to be able to access the service or get access to a building , they have to have the right permissions and this is device specific , this has made it a technology of choice since also it can be automated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