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C0070-62FF-4409-B5E8-A38E1A25C249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C267-2C8D-44EE-A34C-CB9E8D3B9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8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C267-2C8D-44EE-A34C-CB9E8D3B98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7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3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4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6D4B-9541-4BC3-A144-744E4042BC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2810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24914" y="5161198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7911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70015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8828" y="1844842"/>
            <a:ext cx="6079958" cy="2390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26311" y="2188265"/>
            <a:ext cx="245175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39127" y="2165990"/>
            <a:ext cx="1327016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95098" y="2188266"/>
            <a:ext cx="993910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2272137" y="539014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3" name="文本框 11"/>
          <p:cNvSpPr txBox="1"/>
          <p:nvPr/>
        </p:nvSpPr>
        <p:spPr>
          <a:xfrm flipH="1">
            <a:off x="4582164" y="5358270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4" name="文本框 11"/>
          <p:cNvSpPr txBox="1"/>
          <p:nvPr/>
        </p:nvSpPr>
        <p:spPr>
          <a:xfrm flipH="1">
            <a:off x="2884360" y="2385338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 </a:t>
            </a:r>
          </a:p>
        </p:txBody>
      </p:sp>
      <p:sp>
        <p:nvSpPr>
          <p:cNvPr id="15" name="文本框 11"/>
          <p:cNvSpPr txBox="1"/>
          <p:nvPr/>
        </p:nvSpPr>
        <p:spPr>
          <a:xfrm flipH="1">
            <a:off x="4795849" y="2385338"/>
            <a:ext cx="16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视频片段  </a:t>
            </a:r>
          </a:p>
        </p:txBody>
      </p:sp>
      <p:sp>
        <p:nvSpPr>
          <p:cNvPr id="16" name="文本框 11"/>
          <p:cNvSpPr txBox="1"/>
          <p:nvPr/>
        </p:nvSpPr>
        <p:spPr>
          <a:xfrm flipH="1">
            <a:off x="7150103" y="2385338"/>
            <a:ext cx="1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自我评估  </a:t>
            </a:r>
          </a:p>
        </p:txBody>
      </p:sp>
      <p:sp>
        <p:nvSpPr>
          <p:cNvPr id="17" name="文本框 11"/>
          <p:cNvSpPr txBox="1"/>
          <p:nvPr/>
        </p:nvSpPr>
        <p:spPr>
          <a:xfrm flipH="1">
            <a:off x="2998583" y="3396200"/>
            <a:ext cx="79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18" name="文本框 11"/>
          <p:cNvSpPr txBox="1"/>
          <p:nvPr/>
        </p:nvSpPr>
        <p:spPr>
          <a:xfrm flipH="1">
            <a:off x="4946921" y="3380987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  </a:t>
            </a:r>
          </a:p>
        </p:txBody>
      </p:sp>
      <p:sp>
        <p:nvSpPr>
          <p:cNvPr id="19" name="文本框 11"/>
          <p:cNvSpPr txBox="1"/>
          <p:nvPr/>
        </p:nvSpPr>
        <p:spPr>
          <a:xfrm flipH="1">
            <a:off x="7236393" y="336577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20" name="文本框 11"/>
          <p:cNvSpPr txBox="1"/>
          <p:nvPr/>
        </p:nvSpPr>
        <p:spPr>
          <a:xfrm flipH="1">
            <a:off x="6815714" y="5313201"/>
            <a:ext cx="140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Cooper Std Black" panose="0208090304030B020404" pitchFamily="18" charset="0"/>
              </a:rPr>
              <a:t>· · · </a:t>
            </a:r>
            <a:r>
              <a:rPr lang="zh-CN" altLang="en-US" dirty="0">
                <a:latin typeface="Cooper Std Black" panose="0208090304030B020404" pitchFamily="18" charset="0"/>
              </a:rPr>
              <a:t> </a:t>
            </a:r>
          </a:p>
        </p:txBody>
      </p:sp>
      <p:sp>
        <p:nvSpPr>
          <p:cNvPr id="22" name="文本框 11"/>
          <p:cNvSpPr txBox="1"/>
          <p:nvPr/>
        </p:nvSpPr>
        <p:spPr>
          <a:xfrm flipH="1">
            <a:off x="9301245" y="5431851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558828" y="4235116"/>
            <a:ext cx="1666086" cy="92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963564" y="4259566"/>
            <a:ext cx="2675221" cy="90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箭头: 右 39"/>
          <p:cNvSpPr/>
          <p:nvPr/>
        </p:nvSpPr>
        <p:spPr>
          <a:xfrm>
            <a:off x="3593062" y="5404396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>
            <a:off x="5993468" y="5433644"/>
            <a:ext cx="613550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8338163" y="5448478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箭头: 右 45"/>
          <p:cNvSpPr/>
          <p:nvPr/>
        </p:nvSpPr>
        <p:spPr>
          <a:xfrm>
            <a:off x="10720267" y="5472417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1191851" y="5424175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>
            <a:off x="3781429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>
            <a:off x="6686665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8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8023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原始信号</a:t>
            </a:r>
          </a:p>
        </p:txBody>
      </p:sp>
      <p:sp>
        <p:nvSpPr>
          <p:cNvPr id="5" name="矩形 4"/>
          <p:cNvSpPr/>
          <p:nvPr/>
        </p:nvSpPr>
        <p:spPr>
          <a:xfrm>
            <a:off x="2765238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4446217" y="1501139"/>
            <a:ext cx="4301543" cy="369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3969798" y="2960703"/>
            <a:ext cx="834346" cy="1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352583" y="2960703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49018" y="268489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EEG</a:t>
            </a:r>
            <a:endParaRPr lang="zh-CN" altLang="en-US" sz="1600" b="1" dirty="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812071" y="2214977"/>
            <a:ext cx="17833" cy="1970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6085642" y="157578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ALL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6084477" y="206849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γ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6084477" y="256120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altLang="zh-CN" dirty="0"/>
              <a:t>β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6084477" y="305391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6082840" y="354662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6081203" y="403933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δ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4821976" y="2614473"/>
            <a:ext cx="745724" cy="69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小波变换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567700" y="2960701"/>
            <a:ext cx="2443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624646" y="1722267"/>
            <a:ext cx="1456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829904" y="221497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12071" y="270768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829904" y="3211493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829904" y="369310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812071" y="418581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658252" y="2214977"/>
            <a:ext cx="381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7017329" y="1722267"/>
            <a:ext cx="1664449" cy="211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energy,</a:t>
            </a:r>
          </a:p>
          <a:p>
            <a:pPr algn="ctr"/>
            <a:r>
              <a:rPr lang="en-US" altLang="zh-CN" dirty="0"/>
              <a:t>dfa,pfd,</a:t>
            </a:r>
          </a:p>
          <a:p>
            <a:pPr algn="ctr"/>
            <a:r>
              <a:rPr lang="en-US" altLang="zh-CN" dirty="0"/>
              <a:t>fisher_info,</a:t>
            </a:r>
          </a:p>
          <a:p>
            <a:pPr algn="ctr"/>
            <a:r>
              <a:rPr lang="en-US" altLang="zh-CN" dirty="0"/>
              <a:t>hjorth,</a:t>
            </a:r>
          </a:p>
          <a:p>
            <a:pPr algn="ctr"/>
            <a:r>
              <a:rPr lang="en-US" altLang="zh-CN" dirty="0"/>
              <a:t>spec_entropy,</a:t>
            </a:r>
          </a:p>
          <a:p>
            <a:pPr algn="ctr"/>
            <a:r>
              <a:rPr lang="en-US" altLang="zh-CN" dirty="0"/>
              <a:t>svd_entropy,</a:t>
            </a:r>
          </a:p>
          <a:p>
            <a:pPr algn="ctr"/>
            <a:r>
              <a:rPr lang="en-US" altLang="zh-CN" dirty="0"/>
              <a:t>ap_entropy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616351" y="481255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特征提取</a:t>
            </a: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4616351" y="1722267"/>
            <a:ext cx="8295" cy="1238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964470" y="1998139"/>
            <a:ext cx="757856" cy="269748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964470" y="4436609"/>
            <a:ext cx="79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节律信号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636308" y="4000699"/>
            <a:ext cx="4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747760" y="2979945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158197" y="2614474"/>
            <a:ext cx="776988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选择</a:t>
            </a:r>
          </a:p>
        </p:txBody>
      </p:sp>
      <p:sp>
        <p:nvSpPr>
          <p:cNvPr id="52" name="矩形 51"/>
          <p:cNvSpPr/>
          <p:nvPr/>
        </p:nvSpPr>
        <p:spPr>
          <a:xfrm>
            <a:off x="10438360" y="2614474"/>
            <a:ext cx="839240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情绪识别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438360" y="4185816"/>
            <a:ext cx="839240" cy="72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效果评估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2" idx="1"/>
          </p:cNvCxnSpPr>
          <p:nvPr/>
        </p:nvCxnSpPr>
        <p:spPr>
          <a:xfrm>
            <a:off x="9935185" y="3034437"/>
            <a:ext cx="503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53" idx="0"/>
          </p:cNvCxnSpPr>
          <p:nvPr/>
        </p:nvCxnSpPr>
        <p:spPr>
          <a:xfrm>
            <a:off x="10857980" y="3454400"/>
            <a:ext cx="0" cy="731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4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325950" y="157134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36800" y="15748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34827" y="29591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38363" y="2266950"/>
            <a:ext cx="1964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47295" y="208055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x[n]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96777" y="136525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96777" y="271462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34827" y="99591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pass filter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34477" y="2288699"/>
            <a:ext cx="17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pass filter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92500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492500" y="29591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756026" y="135862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756026" y="273720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537076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537076" y="2944674"/>
            <a:ext cx="473946" cy="5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07093" y="138057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76298" y="26099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5011022" y="225839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011022" y="2261850"/>
            <a:ext cx="372800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19899" y="364615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381849" y="205230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381849" y="340167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177572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177572" y="36461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441098" y="204567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441098" y="342425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222148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2148" y="3636982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265725" y="326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397775" y="207373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7862363" y="2944674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862363" y="2938910"/>
            <a:ext cx="372800" cy="9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871240" y="4332426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233190" y="2738576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233190" y="4087951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9028913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9028913" y="4332426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9292439" y="2731949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9292439" y="411053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0073489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073489" y="4323258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117066" y="39539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0249116" y="276000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54539" y="3969315"/>
            <a:ext cx="791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9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5925" y="52705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128Hz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59000" y="13716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A1(0-64Hz)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65550" y="1371600"/>
            <a:ext cx="15621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D1(64-128Hz)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57350" y="22098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A2(0-32Hz)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06750" y="22098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D2(32-64Hz)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68400" y="30099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A3(0-16Hz)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59075" y="30353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D3(16-32Hz)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0100" y="385445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A4(0-8Hz)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97125" y="38735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D4(8-16Hz)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4650" y="46990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A5(0-4Hz)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00250" y="46863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D5(4-8Hz)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4" idx="2"/>
            <a:endCxn id="15" idx="0"/>
          </p:cNvCxnSpPr>
          <p:nvPr/>
        </p:nvCxnSpPr>
        <p:spPr>
          <a:xfrm flipH="1">
            <a:off x="2800350" y="1047750"/>
            <a:ext cx="796925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2"/>
            <a:endCxn id="16" idx="0"/>
          </p:cNvCxnSpPr>
          <p:nvPr/>
        </p:nvCxnSpPr>
        <p:spPr>
          <a:xfrm>
            <a:off x="3597275" y="1047750"/>
            <a:ext cx="949325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7" idx="0"/>
          </p:cNvCxnSpPr>
          <p:nvPr/>
        </p:nvCxnSpPr>
        <p:spPr>
          <a:xfrm flipH="1">
            <a:off x="2298700" y="1892300"/>
            <a:ext cx="501650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2"/>
            <a:endCxn id="18" idx="0"/>
          </p:cNvCxnSpPr>
          <p:nvPr/>
        </p:nvCxnSpPr>
        <p:spPr>
          <a:xfrm>
            <a:off x="2800350" y="1892300"/>
            <a:ext cx="1127125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2"/>
            <a:endCxn id="19" idx="0"/>
          </p:cNvCxnSpPr>
          <p:nvPr/>
        </p:nvCxnSpPr>
        <p:spPr>
          <a:xfrm flipH="1">
            <a:off x="1809750" y="2730500"/>
            <a:ext cx="488950" cy="279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2"/>
            <a:endCxn id="20" idx="0"/>
          </p:cNvCxnSpPr>
          <p:nvPr/>
        </p:nvCxnSpPr>
        <p:spPr>
          <a:xfrm>
            <a:off x="2298700" y="2730500"/>
            <a:ext cx="11811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2"/>
            <a:endCxn id="21" idx="0"/>
          </p:cNvCxnSpPr>
          <p:nvPr/>
        </p:nvCxnSpPr>
        <p:spPr>
          <a:xfrm flipH="1">
            <a:off x="1441450" y="3530600"/>
            <a:ext cx="36830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2"/>
            <a:endCxn id="22" idx="0"/>
          </p:cNvCxnSpPr>
          <p:nvPr/>
        </p:nvCxnSpPr>
        <p:spPr>
          <a:xfrm>
            <a:off x="1809750" y="3530600"/>
            <a:ext cx="1308100" cy="342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2"/>
            <a:endCxn id="23" idx="0"/>
          </p:cNvCxnSpPr>
          <p:nvPr/>
        </p:nvCxnSpPr>
        <p:spPr>
          <a:xfrm flipH="1">
            <a:off x="1016000" y="4375150"/>
            <a:ext cx="42545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2"/>
            <a:endCxn id="24" idx="0"/>
          </p:cNvCxnSpPr>
          <p:nvPr/>
        </p:nvCxnSpPr>
        <p:spPr>
          <a:xfrm>
            <a:off x="1441450" y="4375150"/>
            <a:ext cx="1279525" cy="311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495926" y="1447284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Noises</a:t>
            </a:r>
            <a:endParaRPr lang="zh-CN" altLang="en-US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675808" y="2285484"/>
            <a:ext cx="10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Gamma</a:t>
            </a:r>
            <a:endParaRPr lang="zh-CN" altLang="en-US" b="1" dirty="0"/>
          </a:p>
        </p:txBody>
      </p:sp>
      <p:sp>
        <p:nvSpPr>
          <p:cNvPr id="59" name="文本框 56"/>
          <p:cNvSpPr txBox="1"/>
          <p:nvPr/>
        </p:nvSpPr>
        <p:spPr>
          <a:xfrm>
            <a:off x="4251325" y="3123684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Beta</a:t>
            </a:r>
            <a:endParaRPr lang="zh-CN" altLang="en-US" b="1" dirty="0"/>
          </a:p>
        </p:txBody>
      </p:sp>
      <p:sp>
        <p:nvSpPr>
          <p:cNvPr id="60" name="文本框 56"/>
          <p:cNvSpPr txBox="1"/>
          <p:nvPr/>
        </p:nvSpPr>
        <p:spPr>
          <a:xfrm>
            <a:off x="3854451" y="3943350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Alpha</a:t>
            </a:r>
            <a:endParaRPr lang="zh-CN" altLang="en-US" b="1" dirty="0"/>
          </a:p>
        </p:txBody>
      </p:sp>
      <p:sp>
        <p:nvSpPr>
          <p:cNvPr id="61" name="文本框 56"/>
          <p:cNvSpPr txBox="1"/>
          <p:nvPr/>
        </p:nvSpPr>
        <p:spPr>
          <a:xfrm>
            <a:off x="3479800" y="4756666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Theta</a:t>
            </a:r>
            <a:endParaRPr lang="zh-CN" altLang="en-US" b="1" dirty="0"/>
          </a:p>
        </p:txBody>
      </p:sp>
      <p:sp>
        <p:nvSpPr>
          <p:cNvPr id="62" name="文本框 56"/>
          <p:cNvSpPr txBox="1"/>
          <p:nvPr/>
        </p:nvSpPr>
        <p:spPr>
          <a:xfrm>
            <a:off x="680418" y="5264150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Delta</a:t>
            </a:r>
            <a:endParaRPr lang="zh-CN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3676650" y="1309688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117850" y="2128282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667000" y="2958287"/>
            <a:ext cx="2328863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322513" y="3792002"/>
            <a:ext cx="235329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892300" y="4617502"/>
            <a:ext cx="235902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3230" y="4617502"/>
            <a:ext cx="1411288" cy="92392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8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933575" y="403860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676525" y="180975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流程图: 接点 9"/>
          <p:cNvSpPr/>
          <p:nvPr/>
        </p:nvSpPr>
        <p:spPr>
          <a:xfrm>
            <a:off x="3057525" y="31432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 flipV="1">
            <a:off x="3900487" y="264985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3276600" y="29908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3590925" y="284797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4262437" y="23050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660" y="17346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Ln(L(k))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19587" y="40909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Ln(1/k)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8131" y="4038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33575" y="1809750"/>
            <a:ext cx="2895600" cy="2413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332678" y="398145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075628" y="175260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/>
          <p:cNvSpPr/>
          <p:nvPr/>
        </p:nvSpPr>
        <p:spPr>
          <a:xfrm>
            <a:off x="8456628" y="30861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/>
          <p:cNvSpPr/>
          <p:nvPr/>
        </p:nvSpPr>
        <p:spPr>
          <a:xfrm flipV="1">
            <a:off x="9299590" y="259270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/>
          <p:cNvSpPr/>
          <p:nvPr/>
        </p:nvSpPr>
        <p:spPr>
          <a:xfrm>
            <a:off x="8675703" y="29337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/>
          <p:cNvSpPr/>
          <p:nvPr/>
        </p:nvSpPr>
        <p:spPr>
          <a:xfrm>
            <a:off x="8990028" y="279082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流程图: 接点 24"/>
          <p:cNvSpPr/>
          <p:nvPr/>
        </p:nvSpPr>
        <p:spPr>
          <a:xfrm>
            <a:off x="9661540" y="22479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2763" y="167747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Ln(R(n)/S(n))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8690" y="403383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Ln(n)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807234" y="398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954392" y="2103954"/>
            <a:ext cx="1828800" cy="1599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291744" y="3371850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1172917">
            <a:off x="8388976" y="2968794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824243" y="3505660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=Hurst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71725" y="29559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795518" y="3458499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28017" y="3592309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</a:t>
            </a:r>
            <a:r>
              <a:rPr lang="en-US" altLang="zh-CN" dirty="0" err="1"/>
              <a:t>hfd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3375499" y="30426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sp>
        <p:nvSpPr>
          <p:cNvPr id="38" name="弧形 37"/>
          <p:cNvSpPr/>
          <p:nvPr/>
        </p:nvSpPr>
        <p:spPr>
          <a:xfrm rot="1172917">
            <a:off x="2920296" y="3057530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06353" y="1722268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006352" y="2718047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2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2006352" y="4415162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65276" y="372638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6507333" y="2945154"/>
            <a:ext cx="124435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融合模块</a:t>
            </a:r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4358936" y="2112886"/>
            <a:ext cx="2148397" cy="99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9" idx="1"/>
          </p:cNvCxnSpPr>
          <p:nvPr/>
        </p:nvCxnSpPr>
        <p:spPr>
          <a:xfrm>
            <a:off x="4358935" y="3108665"/>
            <a:ext cx="2148398" cy="22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</p:cNvCxnSpPr>
          <p:nvPr/>
        </p:nvCxnSpPr>
        <p:spPr>
          <a:xfrm flipV="1">
            <a:off x="4358935" y="3599531"/>
            <a:ext cx="2148398" cy="1206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</p:cNvCxnSpPr>
          <p:nvPr/>
        </p:nvCxnSpPr>
        <p:spPr>
          <a:xfrm>
            <a:off x="7751686" y="3335772"/>
            <a:ext cx="708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460419" y="3129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1072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输入</a:t>
                </a:r>
                <a:r>
                  <a:rPr lang="zh-CN" altLang="en-US" dirty="0"/>
                  <a:t>：样本集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低维空间维数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过程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对所有样本进行中心化：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计算样本的协方差矩阵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对协方差矩阵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做特征值分解</a:t>
                </a:r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取最大的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特征值所对应的特征向量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1" dirty="0"/>
                  <a:t>输出</a:t>
                </a:r>
                <a:r>
                  <a:rPr lang="zh-CN" altLang="en-US" dirty="0"/>
                  <a:t>：投影矩阵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blipFill>
                <a:blip r:embed="rId2"/>
                <a:stretch>
                  <a:fillRect l="-974" t="-1456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2370338" y="170451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70338" y="422889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916557" y="238538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天气？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H="1">
            <a:off x="4333461" y="1075585"/>
            <a:ext cx="804340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5"/>
          </p:cNvCxnSpPr>
          <p:nvPr/>
        </p:nvCxnSpPr>
        <p:spPr>
          <a:xfrm>
            <a:off x="6206061" y="1075585"/>
            <a:ext cx="618809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405809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风？</a:t>
            </a:r>
          </a:p>
        </p:txBody>
      </p:sp>
      <p:sp>
        <p:nvSpPr>
          <p:cNvPr id="11" name="椭圆 10"/>
          <p:cNvSpPr/>
          <p:nvPr/>
        </p:nvSpPr>
        <p:spPr>
          <a:xfrm>
            <a:off x="6065453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7791" y="1320535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下雨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61183" y="120040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晴天</a:t>
            </a:r>
          </a:p>
        </p:txBody>
      </p:sp>
      <p:sp>
        <p:nvSpPr>
          <p:cNvPr id="14" name="椭圆 13"/>
          <p:cNvSpPr/>
          <p:nvPr/>
        </p:nvSpPr>
        <p:spPr>
          <a:xfrm>
            <a:off x="2378765" y="3465443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温度？</a:t>
            </a:r>
          </a:p>
        </p:txBody>
      </p:sp>
      <p:sp>
        <p:nvSpPr>
          <p:cNvPr id="15" name="椭圆 14"/>
          <p:cNvSpPr/>
          <p:nvPr/>
        </p:nvSpPr>
        <p:spPr>
          <a:xfrm>
            <a:off x="4554705" y="3631096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cxnSp>
        <p:nvCxnSpPr>
          <p:cNvPr id="16" name="直接箭头连接符 15"/>
          <p:cNvCxnSpPr>
            <a:stCxn id="10" idx="3"/>
            <a:endCxn id="14" idx="0"/>
          </p:cNvCxnSpPr>
          <p:nvPr/>
        </p:nvCxnSpPr>
        <p:spPr>
          <a:xfrm flipH="1">
            <a:off x="3134139" y="2771864"/>
            <a:ext cx="492914" cy="693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  <a:endCxn id="15" idx="0"/>
          </p:cNvCxnSpPr>
          <p:nvPr/>
        </p:nvCxnSpPr>
        <p:spPr>
          <a:xfrm>
            <a:off x="4695313" y="2771864"/>
            <a:ext cx="614766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74171" y="2873177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大风</a:t>
            </a:r>
          </a:p>
        </p:txBody>
      </p:sp>
      <p:sp>
        <p:nvSpPr>
          <p:cNvPr id="23" name="文本框 12"/>
          <p:cNvSpPr txBox="1"/>
          <p:nvPr/>
        </p:nvSpPr>
        <p:spPr>
          <a:xfrm>
            <a:off x="2748983" y="279035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无风</a:t>
            </a:r>
          </a:p>
        </p:txBody>
      </p:sp>
      <p:sp>
        <p:nvSpPr>
          <p:cNvPr id="24" name="椭圆 23"/>
          <p:cNvSpPr/>
          <p:nvPr/>
        </p:nvSpPr>
        <p:spPr>
          <a:xfrm>
            <a:off x="1585375" y="5128591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是</a:t>
            </a:r>
          </a:p>
        </p:txBody>
      </p:sp>
      <p:sp>
        <p:nvSpPr>
          <p:cNvPr id="25" name="椭圆 24"/>
          <p:cNvSpPr/>
          <p:nvPr/>
        </p:nvSpPr>
        <p:spPr>
          <a:xfrm>
            <a:off x="3578087" y="5285074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26" name="文本框 12"/>
          <p:cNvSpPr txBox="1"/>
          <p:nvPr/>
        </p:nvSpPr>
        <p:spPr>
          <a:xfrm>
            <a:off x="1959299" y="4465479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适宜</a:t>
            </a:r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>
          <a:xfrm flipH="1">
            <a:off x="2340749" y="4440559"/>
            <a:ext cx="654242" cy="6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5" idx="0"/>
          </p:cNvCxnSpPr>
          <p:nvPr/>
        </p:nvCxnSpPr>
        <p:spPr>
          <a:xfrm>
            <a:off x="3319248" y="4440559"/>
            <a:ext cx="1014213" cy="844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0365" y="4521032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极冷</a:t>
            </a:r>
          </a:p>
        </p:txBody>
      </p:sp>
    </p:spTree>
    <p:extLst>
      <p:ext uri="{BB962C8B-B14F-4D97-AF65-F5344CB8AC3E}">
        <p14:creationId xmlns:p14="http://schemas.microsoft.com/office/powerpoint/2010/main" val="321996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50742" y="2654423"/>
            <a:ext cx="1003176" cy="639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被试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886723" y="4350057"/>
            <a:ext cx="1081596" cy="596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VR</a:t>
            </a:r>
            <a:r>
              <a:rPr lang="zh-CN" altLang="en-US" sz="2000" dirty="0"/>
              <a:t>头显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4776186" y="4270158"/>
            <a:ext cx="1452978" cy="75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VR</a:t>
            </a:r>
            <a:r>
              <a:rPr lang="zh-CN" altLang="en-US" sz="2400" dirty="0"/>
              <a:t>主机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3200398" y="719091"/>
            <a:ext cx="4208015" cy="1158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93684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接线盒</a:t>
            </a:r>
          </a:p>
        </p:txBody>
      </p:sp>
      <p:sp>
        <p:nvSpPr>
          <p:cNvPr id="9" name="矩形 8"/>
          <p:cNvSpPr/>
          <p:nvPr/>
        </p:nvSpPr>
        <p:spPr>
          <a:xfrm>
            <a:off x="3648716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脑电帽</a:t>
            </a:r>
          </a:p>
        </p:txBody>
      </p:sp>
      <p:sp>
        <p:nvSpPr>
          <p:cNvPr id="10" name="矩形 9"/>
          <p:cNvSpPr/>
          <p:nvPr/>
        </p:nvSpPr>
        <p:spPr>
          <a:xfrm>
            <a:off x="6223245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放大器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7001520" y="2467992"/>
            <a:ext cx="1377518" cy="730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NSD</a:t>
            </a:r>
            <a:r>
              <a:rPr lang="zh-CN" altLang="en-US" sz="2000" dirty="0"/>
              <a:t>主机</a:t>
            </a:r>
          </a:p>
        </p:txBody>
      </p:sp>
      <p:cxnSp>
        <p:nvCxnSpPr>
          <p:cNvPr id="15" name="直接连接符 14"/>
          <p:cNvCxnSpPr>
            <a:stCxn id="4" idx="0"/>
          </p:cNvCxnSpPr>
          <p:nvPr/>
        </p:nvCxnSpPr>
        <p:spPr>
          <a:xfrm flipH="1" flipV="1">
            <a:off x="2539016" y="1415987"/>
            <a:ext cx="13314" cy="12384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39013" y="1415987"/>
            <a:ext cx="661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9" idx="1"/>
          </p:cNvCxnSpPr>
          <p:nvPr/>
        </p:nvCxnSpPr>
        <p:spPr>
          <a:xfrm>
            <a:off x="3200398" y="1415987"/>
            <a:ext cx="448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0" idx="1"/>
          </p:cNvCxnSpPr>
          <p:nvPr/>
        </p:nvCxnSpPr>
        <p:spPr>
          <a:xfrm>
            <a:off x="5890329" y="1415988"/>
            <a:ext cx="3329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 flipV="1">
            <a:off x="4545361" y="1415987"/>
            <a:ext cx="47051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19890" y="1415987"/>
            <a:ext cx="2885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1" idx="0"/>
          </p:cNvCxnSpPr>
          <p:nvPr/>
        </p:nvCxnSpPr>
        <p:spPr>
          <a:xfrm>
            <a:off x="7690279" y="1415987"/>
            <a:ext cx="0" cy="1052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7408413" y="1415987"/>
            <a:ext cx="28186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2539013" y="4648198"/>
            <a:ext cx="347710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" idx="2"/>
          </p:cNvCxnSpPr>
          <p:nvPr/>
        </p:nvCxnSpPr>
        <p:spPr>
          <a:xfrm flipV="1">
            <a:off x="2539013" y="3293615"/>
            <a:ext cx="13317" cy="1354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" idx="1"/>
            <a:endCxn id="5" idx="3"/>
          </p:cNvCxnSpPr>
          <p:nvPr/>
        </p:nvCxnSpPr>
        <p:spPr>
          <a:xfrm flipH="1" flipV="1">
            <a:off x="3968319" y="4648199"/>
            <a:ext cx="807867" cy="1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854415" y="3880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信号同步</a:t>
            </a:r>
          </a:p>
        </p:txBody>
      </p:sp>
      <p:cxnSp>
        <p:nvCxnSpPr>
          <p:cNvPr id="70" name="直接箭头连接符 69"/>
          <p:cNvCxnSpPr>
            <a:stCxn id="6" idx="3"/>
            <a:endCxn id="11" idx="2"/>
          </p:cNvCxnSpPr>
          <p:nvPr/>
        </p:nvCxnSpPr>
        <p:spPr>
          <a:xfrm flipV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1" idx="2"/>
            <a:endCxn id="6" idx="3"/>
          </p:cNvCxnSpPr>
          <p:nvPr/>
        </p:nvCxnSpPr>
        <p:spPr>
          <a:xfrm flipH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572846" y="3880850"/>
            <a:ext cx="1001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VR</a:t>
            </a:r>
          </a:p>
          <a:p>
            <a:pPr algn="ctr"/>
            <a:r>
              <a:rPr lang="zh-CN" altLang="en-US" sz="1600" dirty="0"/>
              <a:t>视频刺激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528935" y="7190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脑电采集外围设备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1572846" y="1772712"/>
            <a:ext cx="10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脑电信号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668512" y="1805168"/>
            <a:ext cx="10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脑电信号</a:t>
            </a:r>
          </a:p>
        </p:txBody>
      </p:sp>
      <p:sp>
        <p:nvSpPr>
          <p:cNvPr id="101" name="矩形 100"/>
          <p:cNvSpPr/>
          <p:nvPr/>
        </p:nvSpPr>
        <p:spPr>
          <a:xfrm>
            <a:off x="9051503" y="2535683"/>
            <a:ext cx="1162974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情绪识别算法</a:t>
            </a:r>
          </a:p>
        </p:txBody>
      </p:sp>
      <p:sp>
        <p:nvSpPr>
          <p:cNvPr id="102" name="箭头: 右 101"/>
          <p:cNvSpPr/>
          <p:nvPr/>
        </p:nvSpPr>
        <p:spPr>
          <a:xfrm flipH="1">
            <a:off x="8384195" y="2706934"/>
            <a:ext cx="667308" cy="252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787588" y="4154749"/>
            <a:ext cx="3567488" cy="133090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3968319" y="511632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VR</a:t>
            </a:r>
            <a:r>
              <a:rPr lang="zh-CN" altLang="en-US" b="1" dirty="0"/>
              <a:t>设备</a:t>
            </a:r>
          </a:p>
        </p:txBody>
      </p:sp>
      <p:sp>
        <p:nvSpPr>
          <p:cNvPr id="105" name="矩形 104"/>
          <p:cNvSpPr/>
          <p:nvPr/>
        </p:nvSpPr>
        <p:spPr>
          <a:xfrm>
            <a:off x="3124940" y="611084"/>
            <a:ext cx="5544822" cy="273045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5111522" y="30204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脑电采集设备</a:t>
            </a:r>
          </a:p>
        </p:txBody>
      </p:sp>
    </p:spTree>
    <p:extLst>
      <p:ext uri="{BB962C8B-B14F-4D97-AF65-F5344CB8AC3E}">
        <p14:creationId xmlns:p14="http://schemas.microsoft.com/office/powerpoint/2010/main" val="23019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359</Words>
  <Application>Microsoft Office PowerPoint</Application>
  <PresentationFormat>宽屏</PresentationFormat>
  <Paragraphs>128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Cambria Math</vt:lpstr>
      <vt:lpstr>Cooper Std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VR_team</dc:creator>
  <cp:lastModifiedBy>豌豆先生</cp:lastModifiedBy>
  <cp:revision>112</cp:revision>
  <dcterms:created xsi:type="dcterms:W3CDTF">2016-11-14T03:03:33Z</dcterms:created>
  <dcterms:modified xsi:type="dcterms:W3CDTF">2016-11-19T13:23:04Z</dcterms:modified>
</cp:coreProperties>
</file>