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3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4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6D4B-9541-4BC3-A144-744E4042BCF0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2810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24914" y="5161198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7911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70015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8828" y="1844842"/>
            <a:ext cx="6079958" cy="2390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26311" y="2188265"/>
            <a:ext cx="245175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18533" y="2188267"/>
            <a:ext cx="1327016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95098" y="2188266"/>
            <a:ext cx="993910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2272137" y="539014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3" name="文本框 11"/>
          <p:cNvSpPr txBox="1"/>
          <p:nvPr/>
        </p:nvSpPr>
        <p:spPr>
          <a:xfrm flipH="1">
            <a:off x="4582164" y="5358270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4" name="文本框 11"/>
          <p:cNvSpPr txBox="1"/>
          <p:nvPr/>
        </p:nvSpPr>
        <p:spPr>
          <a:xfrm flipH="1">
            <a:off x="2884360" y="2385338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 </a:t>
            </a:r>
          </a:p>
        </p:txBody>
      </p:sp>
      <p:sp>
        <p:nvSpPr>
          <p:cNvPr id="15" name="文本框 11"/>
          <p:cNvSpPr txBox="1"/>
          <p:nvPr/>
        </p:nvSpPr>
        <p:spPr>
          <a:xfrm flipH="1">
            <a:off x="4795849" y="2385338"/>
            <a:ext cx="16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视频片段  </a:t>
            </a:r>
          </a:p>
        </p:txBody>
      </p:sp>
      <p:sp>
        <p:nvSpPr>
          <p:cNvPr id="16" name="文本框 11"/>
          <p:cNvSpPr txBox="1"/>
          <p:nvPr/>
        </p:nvSpPr>
        <p:spPr>
          <a:xfrm flipH="1">
            <a:off x="7150103" y="2385338"/>
            <a:ext cx="1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自我评估  </a:t>
            </a:r>
          </a:p>
        </p:txBody>
      </p:sp>
      <p:sp>
        <p:nvSpPr>
          <p:cNvPr id="17" name="文本框 11"/>
          <p:cNvSpPr txBox="1"/>
          <p:nvPr/>
        </p:nvSpPr>
        <p:spPr>
          <a:xfrm flipH="1">
            <a:off x="2998583" y="3396200"/>
            <a:ext cx="79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18" name="文本框 11"/>
          <p:cNvSpPr txBox="1"/>
          <p:nvPr/>
        </p:nvSpPr>
        <p:spPr>
          <a:xfrm flipH="1">
            <a:off x="4946921" y="3380987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  </a:t>
            </a:r>
          </a:p>
        </p:txBody>
      </p:sp>
      <p:sp>
        <p:nvSpPr>
          <p:cNvPr id="19" name="文本框 11"/>
          <p:cNvSpPr txBox="1"/>
          <p:nvPr/>
        </p:nvSpPr>
        <p:spPr>
          <a:xfrm flipH="1">
            <a:off x="7236393" y="336577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20" name="文本框 11"/>
          <p:cNvSpPr txBox="1"/>
          <p:nvPr/>
        </p:nvSpPr>
        <p:spPr>
          <a:xfrm flipH="1">
            <a:off x="6815714" y="5313201"/>
            <a:ext cx="140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Cooper Std Black" panose="0208090304030B020404" pitchFamily="18" charset="0"/>
              </a:rPr>
              <a:t>· </a:t>
            </a:r>
            <a:r>
              <a:rPr lang="zh-CN" altLang="en-US" sz="2800" dirty="0">
                <a:latin typeface="Cooper Std Black" panose="0208090304030B020404" pitchFamily="18" charset="0"/>
              </a:rPr>
              <a:t>· · </a:t>
            </a:r>
            <a:r>
              <a:rPr lang="zh-CN" altLang="en-US" dirty="0">
                <a:latin typeface="Cooper Std Black" panose="0208090304030B020404" pitchFamily="18" charset="0"/>
              </a:rPr>
              <a:t> </a:t>
            </a:r>
          </a:p>
        </p:txBody>
      </p:sp>
      <p:sp>
        <p:nvSpPr>
          <p:cNvPr id="22" name="文本框 11"/>
          <p:cNvSpPr txBox="1"/>
          <p:nvPr/>
        </p:nvSpPr>
        <p:spPr>
          <a:xfrm flipH="1">
            <a:off x="9301245" y="5431851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558828" y="4235116"/>
            <a:ext cx="1666086" cy="92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963564" y="4259566"/>
            <a:ext cx="2675221" cy="90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箭头: 右 39"/>
          <p:cNvSpPr/>
          <p:nvPr/>
        </p:nvSpPr>
        <p:spPr>
          <a:xfrm>
            <a:off x="3593062" y="5404396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>
            <a:off x="5993468" y="5433644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8338163" y="5448478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箭头: 右 45"/>
          <p:cNvSpPr/>
          <p:nvPr/>
        </p:nvSpPr>
        <p:spPr>
          <a:xfrm>
            <a:off x="10720267" y="5472417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1191851" y="5424175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8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Cooper Std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VR_team</dc:creator>
  <cp:lastModifiedBy>VR_team</cp:lastModifiedBy>
  <cp:revision>10</cp:revision>
  <dcterms:created xsi:type="dcterms:W3CDTF">2016-11-14T03:03:33Z</dcterms:created>
  <dcterms:modified xsi:type="dcterms:W3CDTF">2016-11-14T03:23:11Z</dcterms:modified>
</cp:coreProperties>
</file>