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Predicting Hypertension using EMR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 Williams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8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this project is to use data from the Electronic Medical Record (EMR) to predict a diagnosis of hypertension</a:t>
            </a:r>
          </a:p>
          <a:p>
            <a:r>
              <a:rPr lang="en-US" dirty="0" smtClean="0"/>
              <a:t>Data from the Medication and Procedures tables were used as predictors</a:t>
            </a:r>
          </a:p>
          <a:p>
            <a:r>
              <a:rPr lang="en-US" dirty="0" smtClean="0"/>
              <a:t>The purpose of this exercise is to:</a:t>
            </a:r>
          </a:p>
          <a:p>
            <a:pPr lvl="1"/>
            <a:r>
              <a:rPr lang="en-US" dirty="0" smtClean="0"/>
              <a:t>Find the medications and procedure that are the most predictive of hypertension</a:t>
            </a:r>
          </a:p>
          <a:p>
            <a:pPr lvl="1"/>
            <a:r>
              <a:rPr lang="en-US" dirty="0" smtClean="0"/>
              <a:t>Given a patient id and date, return a prediction of hypertension diagnosis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80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was performed in R</a:t>
            </a:r>
          </a:p>
          <a:p>
            <a:r>
              <a:rPr lang="en-US" dirty="0" smtClean="0"/>
              <a:t>Data Munging and Feature Preparation</a:t>
            </a:r>
          </a:p>
          <a:p>
            <a:r>
              <a:rPr lang="en-US" dirty="0" smtClean="0"/>
              <a:t>Modeling procedure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Bagged Classification</a:t>
            </a:r>
          </a:p>
          <a:p>
            <a:pPr lvl="1"/>
            <a:r>
              <a:rPr lang="en-US" dirty="0" smtClean="0"/>
              <a:t>Boosted Logistic Regression</a:t>
            </a:r>
          </a:p>
          <a:p>
            <a:r>
              <a:rPr lang="en-US" dirty="0" smtClean="0"/>
              <a:t>Test/train ratio: 0.9/0.1</a:t>
            </a:r>
          </a:p>
          <a:p>
            <a:r>
              <a:rPr lang="en-US" dirty="0" smtClean="0"/>
              <a:t>Objective metric: Accuracy</a:t>
            </a:r>
          </a:p>
          <a:p>
            <a:pPr lvl="1"/>
            <a:r>
              <a:rPr lang="en-US" dirty="0" smtClean="0"/>
              <a:t>Bagged Classification gave the best results (Accuracy: 73%)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9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predictive variables (top 5)</a:t>
            </a:r>
          </a:p>
          <a:p>
            <a:pPr lvl="1"/>
            <a:r>
              <a:rPr lang="en-US" dirty="0" smtClean="0"/>
              <a:t>Paclitaxel (Chemotherapy used to treat a number of cancers)</a:t>
            </a:r>
          </a:p>
          <a:p>
            <a:pPr lvl="2"/>
            <a:r>
              <a:rPr lang="en-US" dirty="0" smtClean="0"/>
              <a:t>Hypertension is a side effect of the drug</a:t>
            </a:r>
          </a:p>
          <a:p>
            <a:pPr lvl="1"/>
            <a:r>
              <a:rPr lang="en-US" dirty="0" smtClean="0"/>
              <a:t>Cisplatin (</a:t>
            </a:r>
            <a:r>
              <a:rPr lang="en-US" dirty="0"/>
              <a:t>Chemotherapy used to treat a number of </a:t>
            </a:r>
            <a:r>
              <a:rPr lang="en-US" dirty="0" smtClean="0"/>
              <a:t>cancers)</a:t>
            </a:r>
          </a:p>
          <a:p>
            <a:pPr lvl="2"/>
            <a:r>
              <a:rPr lang="en-US" dirty="0" smtClean="0"/>
              <a:t>Hypertension is a side effect of the drug</a:t>
            </a:r>
          </a:p>
          <a:p>
            <a:pPr lvl="1"/>
            <a:r>
              <a:rPr lang="en-US" dirty="0" smtClean="0"/>
              <a:t>Fluoroscopy (Medical imaging which shows a continuous X ray image on a monitor)</a:t>
            </a:r>
          </a:p>
          <a:p>
            <a:pPr lvl="2"/>
            <a:r>
              <a:rPr lang="en-US" dirty="0" smtClean="0"/>
              <a:t>Used by Cardiologists to diagnose and treat heart diseases</a:t>
            </a:r>
          </a:p>
          <a:p>
            <a:pPr lvl="1"/>
            <a:r>
              <a:rPr lang="en-US" dirty="0" smtClean="0"/>
              <a:t>Injection </a:t>
            </a:r>
            <a:r>
              <a:rPr lang="en-US" dirty="0"/>
              <a:t>of </a:t>
            </a:r>
            <a:r>
              <a:rPr lang="en-US" dirty="0" smtClean="0"/>
              <a:t>adrenaline</a:t>
            </a:r>
          </a:p>
          <a:p>
            <a:pPr lvl="2"/>
            <a:r>
              <a:rPr lang="en-US" dirty="0" smtClean="0"/>
              <a:t>(High blood pressure is a side effect)</a:t>
            </a:r>
          </a:p>
          <a:p>
            <a:pPr lvl="1"/>
            <a:r>
              <a:rPr lang="en-US" dirty="0" err="1" smtClean="0"/>
              <a:t>Clopidogrel</a:t>
            </a:r>
            <a:endParaRPr lang="en-US" dirty="0" smtClean="0"/>
          </a:p>
          <a:p>
            <a:pPr lvl="2"/>
            <a:r>
              <a:rPr lang="en-US" dirty="0" smtClean="0"/>
              <a:t>Used to prevent heart and blood vessel problems with those who have had a stroke, heart attack, or severe chest pain.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6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code we can extract the topmost 20 variables (only the top 5 were presented)</a:t>
            </a:r>
          </a:p>
          <a:p>
            <a:r>
              <a:rPr lang="en-US" dirty="0"/>
              <a:t>R function: </a:t>
            </a:r>
            <a:r>
              <a:rPr lang="en-US" dirty="0" smtClean="0"/>
              <a:t>“</a:t>
            </a:r>
            <a:r>
              <a:rPr lang="en-US" dirty="0" err="1" smtClean="0"/>
              <a:t>predict.patient.status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Inputs: Patient ID and Date</a:t>
            </a:r>
          </a:p>
          <a:p>
            <a:pPr lvl="1"/>
            <a:r>
              <a:rPr lang="en-US" dirty="0" smtClean="0"/>
              <a:t>Output: Prediction of Hypertension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598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261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Predicting Hypertension using EMR Data</vt:lpstr>
      <vt:lpstr>Hypertension</vt:lpstr>
      <vt:lpstr>Data Preparation and Analysis</vt:lpstr>
      <vt:lpstr>Results</vt:lpstr>
      <vt:lpstr>Further Results</vt:lpstr>
    </vt:vector>
  </TitlesOfParts>
  <Company>Baptist Health South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Hypertension using EMR Data</dc:title>
  <dc:creator>Andre Williams</dc:creator>
  <cp:lastModifiedBy>Andre Williams</cp:lastModifiedBy>
  <cp:revision>8</cp:revision>
  <dcterms:created xsi:type="dcterms:W3CDTF">2021-04-12T01:48:36Z</dcterms:created>
  <dcterms:modified xsi:type="dcterms:W3CDTF">2021-04-12T03:48:51Z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49eed4-eab1-474c-b8d4-c6df2e25b1c3_Enabled">
    <vt:lpwstr>true</vt:lpwstr>
  </property>
  <property fmtid="{D5CDD505-2E9C-101B-9397-08002B2CF9AE}" pid="3" name="MSIP_Label_2a49eed4-eab1-474c-b8d4-c6df2e25b1c3_SetDate">
    <vt:lpwstr>2021-04-12T03:48:35Z</vt:lpwstr>
  </property>
  <property fmtid="{D5CDD505-2E9C-101B-9397-08002B2CF9AE}" pid="4" name="MSIP_Label_2a49eed4-eab1-474c-b8d4-c6df2e25b1c3_Method">
    <vt:lpwstr>Standard</vt:lpwstr>
  </property>
  <property fmtid="{D5CDD505-2E9C-101B-9397-08002B2CF9AE}" pid="5" name="MSIP_Label_2a49eed4-eab1-474c-b8d4-c6df2e25b1c3_Name">
    <vt:lpwstr>Private</vt:lpwstr>
  </property>
  <property fmtid="{D5CDD505-2E9C-101B-9397-08002B2CF9AE}" pid="6" name="MSIP_Label_2a49eed4-eab1-474c-b8d4-c6df2e25b1c3_SiteId">
    <vt:lpwstr>3783f793-19c8-4928-99c4-8d1861e6cc1f</vt:lpwstr>
  </property>
  <property fmtid="{D5CDD505-2E9C-101B-9397-08002B2CF9AE}" pid="7" name="MSIP_Label_2a49eed4-eab1-474c-b8d4-c6df2e25b1c3_ActionId">
    <vt:lpwstr>585a6360-d77c-43f0-9f01-0000019cecc3</vt:lpwstr>
  </property>
  <property fmtid="{D5CDD505-2E9C-101B-9397-08002B2CF9AE}" pid="8" name="MSIP_Label_2a49eed4-eab1-474c-b8d4-c6df2e25b1c3_ContentBits">
    <vt:lpwstr>0</vt:lpwstr>
  </property>
  <property fmtid="{D5CDD505-2E9C-101B-9397-08002B2CF9AE}" pid="9" name="_AdHocReviewCycleID">
    <vt:i4>-920357575</vt:i4>
  </property>
  <property fmtid="{D5CDD505-2E9C-101B-9397-08002B2CF9AE}" pid="10" name="_NewReviewCycle">
    <vt:lpwstr/>
  </property>
  <property fmtid="{D5CDD505-2E9C-101B-9397-08002B2CF9AE}" pid="11" name="_EmailSubject">
    <vt:lpwstr>Stuff</vt:lpwstr>
  </property>
  <property fmtid="{D5CDD505-2E9C-101B-9397-08002B2CF9AE}" pid="12" name="_AuthorEmail">
    <vt:lpwstr>AndreWil@baptisthealth.net</vt:lpwstr>
  </property>
  <property fmtid="{D5CDD505-2E9C-101B-9397-08002B2CF9AE}" pid="13" name="_AuthorEmailDisplayName">
    <vt:lpwstr>Andre Williams</vt:lpwstr>
  </property>
</Properties>
</file>