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58" r:id="rId6"/>
    <p:sldId id="260" r:id="rId7"/>
    <p:sldId id="262" r:id="rId8"/>
    <p:sldId id="26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80" d="100"/>
          <a:sy n="80" d="100"/>
        </p:scale>
        <p:origin x="-25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324E705-70DD-4A2E-AFCF-3E9416726E19}" type="datetimeFigureOut">
              <a:rPr lang="es-CO" smtClean="0"/>
              <a:t>18/11/2016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285631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24E705-70DD-4A2E-AFCF-3E9416726E19}" type="datetimeFigureOut">
              <a:rPr lang="es-CO" smtClean="0"/>
              <a:t>18/11/2016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156611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24E705-70DD-4A2E-AFCF-3E9416726E19}" type="datetimeFigureOut">
              <a:rPr lang="es-CO" smtClean="0"/>
              <a:t>18/11/2016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1321814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24E705-70DD-4A2E-AFCF-3E9416726E19}" type="datetimeFigureOut">
              <a:rPr lang="es-CO" smtClean="0"/>
              <a:t>18/11/2016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AAA4E-7B60-48B8-8E6B-10C9EB44ABCD}" type="slidenum">
              <a:rPr lang="es-CO" smtClean="0"/>
              <a:t>‹Nº›</a:t>
            </a:fld>
            <a:endParaRPr lang="es-CO"/>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0619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24E705-70DD-4A2E-AFCF-3E9416726E19}" type="datetimeFigureOut">
              <a:rPr lang="es-CO" smtClean="0"/>
              <a:t>18/11/2016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1495635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1324E705-70DD-4A2E-AFCF-3E9416726E19}" type="datetimeFigureOut">
              <a:rPr lang="es-CO" smtClean="0"/>
              <a:t>18/11/2016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4160713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1324E705-70DD-4A2E-AFCF-3E9416726E19}" type="datetimeFigureOut">
              <a:rPr lang="es-CO" smtClean="0"/>
              <a:t>18/11/2016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221574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24E705-70DD-4A2E-AFCF-3E9416726E19}" type="datetimeFigureOut">
              <a:rPr lang="es-CO" smtClean="0"/>
              <a:t>18/11/2016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618673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24E705-70DD-4A2E-AFCF-3E9416726E19}" type="datetimeFigureOut">
              <a:rPr lang="es-CO" smtClean="0"/>
              <a:t>18/11/2016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161047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24E705-70DD-4A2E-AFCF-3E9416726E19}" type="datetimeFigureOut">
              <a:rPr lang="es-CO" smtClean="0"/>
              <a:t>18/11/2016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296359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324E705-70DD-4A2E-AFCF-3E9416726E19}" type="datetimeFigureOut">
              <a:rPr lang="es-CO" smtClean="0"/>
              <a:t>18/11/2016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312342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324E705-70DD-4A2E-AFCF-3E9416726E19}" type="datetimeFigureOut">
              <a:rPr lang="es-CO" smtClean="0"/>
              <a:t>18/11/2016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85109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324E705-70DD-4A2E-AFCF-3E9416726E19}" type="datetimeFigureOut">
              <a:rPr lang="es-CO" smtClean="0"/>
              <a:t>18/11/2016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8306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324E705-70DD-4A2E-AFCF-3E9416726E19}" type="datetimeFigureOut">
              <a:rPr lang="es-CO" smtClean="0"/>
              <a:t>18/11/2016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2434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4E705-70DD-4A2E-AFCF-3E9416726E19}" type="datetimeFigureOut">
              <a:rPr lang="es-CO" smtClean="0"/>
              <a:t>18/11/2016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416556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24E705-70DD-4A2E-AFCF-3E9416726E19}" type="datetimeFigureOut">
              <a:rPr lang="es-CO" smtClean="0"/>
              <a:t>18/11/2016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395677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24E705-70DD-4A2E-AFCF-3E9416726E19}" type="datetimeFigureOut">
              <a:rPr lang="es-CO" smtClean="0"/>
              <a:t>18/11/2016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AAA4E-7B60-48B8-8E6B-10C9EB44ABCD}" type="slidenum">
              <a:rPr lang="es-CO" smtClean="0"/>
              <a:t>‹Nº›</a:t>
            </a:fld>
            <a:endParaRPr lang="es-CO"/>
          </a:p>
        </p:txBody>
      </p:sp>
    </p:spTree>
    <p:extLst>
      <p:ext uri="{BB962C8B-B14F-4D97-AF65-F5344CB8AC3E}">
        <p14:creationId xmlns:p14="http://schemas.microsoft.com/office/powerpoint/2010/main" val="283025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24E705-70DD-4A2E-AFCF-3E9416726E19}" type="datetimeFigureOut">
              <a:rPr lang="es-CO" smtClean="0"/>
              <a:t>18/11/2016</a:t>
            </a:fld>
            <a:endParaRPr lang="es-CO"/>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DAAA4E-7B60-48B8-8E6B-10C9EB44ABCD}" type="slidenum">
              <a:rPr lang="es-CO" smtClean="0"/>
              <a:t>‹Nº›</a:t>
            </a:fld>
            <a:endParaRPr lang="es-CO"/>
          </a:p>
        </p:txBody>
      </p:sp>
    </p:spTree>
    <p:extLst>
      <p:ext uri="{BB962C8B-B14F-4D97-AF65-F5344CB8AC3E}">
        <p14:creationId xmlns:p14="http://schemas.microsoft.com/office/powerpoint/2010/main" val="25753863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5269" y="1122363"/>
            <a:ext cx="9001462" cy="1876331"/>
          </a:xfrm>
        </p:spPr>
        <p:txBody>
          <a:bodyPr>
            <a:normAutofit fontScale="90000"/>
          </a:bodyPr>
          <a:lstStyle/>
          <a:p>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Algoritmos l</a:t>
            </a:r>
            <a:b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br>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proyecto final </a:t>
            </a:r>
            <a:b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br>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software de aerolíneas</a:t>
            </a:r>
            <a:endParaRPr lang="es-CO" cap="none" dirty="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endParaRPr>
          </a:p>
        </p:txBody>
      </p:sp>
      <p:sp>
        <p:nvSpPr>
          <p:cNvPr id="3" name="Subtítulo 2"/>
          <p:cNvSpPr>
            <a:spLocks noGrp="1"/>
          </p:cNvSpPr>
          <p:nvPr>
            <p:ph type="subTitle" idx="1"/>
          </p:nvPr>
        </p:nvSpPr>
        <p:spPr>
          <a:xfrm>
            <a:off x="1595269" y="3602037"/>
            <a:ext cx="9001462" cy="2180197"/>
          </a:xfrm>
        </p:spPr>
        <p:txBody>
          <a:bodyPr>
            <a:normAutofit fontScale="85000" lnSpcReduction="20000"/>
            <a:scene3d>
              <a:camera prst="orthographicFront"/>
              <a:lightRig rig="harsh" dir="t"/>
            </a:scene3d>
            <a:sp3d extrusionH="57150" prstMaterial="matte">
              <a:bevelT w="63500" h="12700" prst="angle"/>
              <a:contourClr>
                <a:schemeClr val="bg1">
                  <a:lumMod val="65000"/>
                </a:schemeClr>
              </a:contourClr>
            </a:sp3d>
          </a:bodyPr>
          <a:lstStyle/>
          <a:p>
            <a:r>
              <a:rPr lang="es-CO" b="1" dirty="0" smtClean="0">
                <a:ln/>
                <a:solidFill>
                  <a:schemeClr val="accent3"/>
                </a:solidFill>
                <a:effectLst>
                  <a:glow rad="228600">
                    <a:schemeClr val="accent5">
                      <a:satMod val="175000"/>
                      <a:alpha val="40000"/>
                    </a:schemeClr>
                  </a:glow>
                </a:effectLst>
              </a:rPr>
              <a:t>Presentado :</a:t>
            </a:r>
          </a:p>
          <a:p>
            <a:r>
              <a:rPr lang="es-CO" b="1" dirty="0" smtClean="0">
                <a:ln/>
                <a:solidFill>
                  <a:schemeClr val="accent3"/>
                </a:solidFill>
                <a:effectLst>
                  <a:glow rad="228600">
                    <a:schemeClr val="accent5">
                      <a:satMod val="175000"/>
                      <a:alpha val="40000"/>
                    </a:schemeClr>
                  </a:glow>
                </a:effectLst>
              </a:rPr>
              <a:t>Arrieta Keiner </a:t>
            </a:r>
          </a:p>
          <a:p>
            <a:r>
              <a:rPr lang="es-CO" b="1" dirty="0" smtClean="0">
                <a:ln/>
                <a:solidFill>
                  <a:schemeClr val="accent3"/>
                </a:solidFill>
                <a:effectLst>
                  <a:glow rad="228600">
                    <a:schemeClr val="accent5">
                      <a:satMod val="175000"/>
                      <a:alpha val="40000"/>
                    </a:schemeClr>
                  </a:glow>
                </a:effectLst>
              </a:rPr>
              <a:t>Albonis William</a:t>
            </a:r>
          </a:p>
          <a:p>
            <a:r>
              <a:rPr lang="es-CO" b="1" dirty="0" smtClean="0">
                <a:ln/>
                <a:solidFill>
                  <a:schemeClr val="accent3"/>
                </a:solidFill>
                <a:effectLst>
                  <a:glow rad="228600">
                    <a:schemeClr val="accent5">
                      <a:satMod val="175000"/>
                      <a:alpha val="40000"/>
                    </a:schemeClr>
                  </a:glow>
                </a:effectLst>
              </a:rPr>
              <a:t>Docente :</a:t>
            </a:r>
          </a:p>
          <a:p>
            <a:r>
              <a:rPr lang="es-CO" b="1" dirty="0" smtClean="0">
                <a:ln/>
                <a:solidFill>
                  <a:schemeClr val="accent3"/>
                </a:solidFill>
                <a:effectLst>
                  <a:glow rad="228600">
                    <a:schemeClr val="accent5">
                      <a:satMod val="175000"/>
                      <a:alpha val="40000"/>
                    </a:schemeClr>
                  </a:glow>
                </a:effectLst>
              </a:rPr>
              <a:t> Roberto morales  </a:t>
            </a:r>
          </a:p>
          <a:p>
            <a:endParaRPr lang="es-CO" b="1" dirty="0">
              <a:ln/>
              <a:solidFill>
                <a:schemeClr val="accent3"/>
              </a:solidFill>
              <a:effectLst/>
            </a:endParaRPr>
          </a:p>
          <a:p>
            <a:endParaRPr lang="es-CO" b="1" dirty="0" smtClean="0">
              <a:ln/>
              <a:solidFill>
                <a:schemeClr val="accent3"/>
              </a:solidFill>
              <a:effectLst/>
            </a:endParaRPr>
          </a:p>
        </p:txBody>
      </p:sp>
      <p:pic>
        <p:nvPicPr>
          <p:cNvPr id="1026" name="Picture 2" descr="Resultado de imagen para cu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262" y="0"/>
            <a:ext cx="1976951" cy="19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815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Introducción</a:t>
            </a:r>
            <a:endParaRPr lang="es-CO" dirty="0"/>
          </a:p>
        </p:txBody>
      </p:sp>
      <p:sp>
        <p:nvSpPr>
          <p:cNvPr id="3" name="Marcador de contenido 2"/>
          <p:cNvSpPr>
            <a:spLocks noGrp="1"/>
          </p:cNvSpPr>
          <p:nvPr>
            <p:ph idx="1"/>
          </p:nvPr>
        </p:nvSpPr>
        <p:spPr/>
        <p:txBody>
          <a:bodyPr>
            <a:normAutofit/>
          </a:bodyPr>
          <a:lstStyle/>
          <a:p>
            <a:r>
              <a:rPr lang="es-CO" sz="2400" dirty="0">
                <a:ln>
                  <a:solidFill>
                    <a:schemeClr val="accent3"/>
                  </a:solidFill>
                </a:ln>
                <a:solidFill>
                  <a:schemeClr val="bg1"/>
                </a:solidFill>
              </a:rPr>
              <a:t>muchas veces llegamos  a un aeropuerto y vemos hacia dónde se dirigen los aviones con sus respectivos pasajeros en esta ocasión creamos un software en donde muestre los datos de origen y destino de cada </a:t>
            </a:r>
            <a:r>
              <a:rPr lang="es-CO" sz="2400" dirty="0" smtClean="0">
                <a:ln>
                  <a:solidFill>
                    <a:schemeClr val="accent3"/>
                  </a:solidFill>
                </a:ln>
                <a:solidFill>
                  <a:schemeClr val="bg1"/>
                </a:solidFill>
              </a:rPr>
              <a:t>pasajero, </a:t>
            </a:r>
            <a:r>
              <a:rPr lang="es-CO" sz="2400" dirty="0">
                <a:ln>
                  <a:solidFill>
                    <a:schemeClr val="accent3"/>
                  </a:solidFill>
                </a:ln>
                <a:solidFill>
                  <a:schemeClr val="bg1"/>
                </a:solidFill>
              </a:rPr>
              <a:t>no solo podremos mostrar eso ya que nuestro software está un poco más complejo </a:t>
            </a:r>
            <a:r>
              <a:rPr lang="es-CO" sz="2400" dirty="0" smtClean="0">
                <a:ln>
                  <a:solidFill>
                    <a:schemeClr val="accent3"/>
                  </a:solidFill>
                </a:ln>
                <a:solidFill>
                  <a:schemeClr val="bg1"/>
                </a:solidFill>
              </a:rPr>
              <a:t>porque mostrara información </a:t>
            </a:r>
            <a:r>
              <a:rPr lang="es-CO" sz="2400" dirty="0">
                <a:ln>
                  <a:solidFill>
                    <a:schemeClr val="accent3"/>
                  </a:solidFill>
                </a:ln>
                <a:solidFill>
                  <a:schemeClr val="bg1"/>
                </a:solidFill>
              </a:rPr>
              <a:t>personal del </a:t>
            </a:r>
            <a:r>
              <a:rPr lang="es-CO" sz="2400" dirty="0" smtClean="0">
                <a:ln>
                  <a:solidFill>
                    <a:schemeClr val="accent3"/>
                  </a:solidFill>
                </a:ln>
                <a:solidFill>
                  <a:schemeClr val="bg1"/>
                </a:solidFill>
              </a:rPr>
              <a:t>pasajero y </a:t>
            </a:r>
            <a:r>
              <a:rPr lang="es-CO" sz="2400" dirty="0" err="1" smtClean="0">
                <a:ln>
                  <a:solidFill>
                    <a:schemeClr val="accent3"/>
                  </a:solidFill>
                </a:ln>
                <a:solidFill>
                  <a:schemeClr val="bg1"/>
                </a:solidFill>
              </a:rPr>
              <a:t>haci</a:t>
            </a:r>
            <a:r>
              <a:rPr lang="es-CO" sz="2400" dirty="0" smtClean="0">
                <a:ln>
                  <a:solidFill>
                    <a:schemeClr val="accent3"/>
                  </a:solidFill>
                </a:ln>
                <a:solidFill>
                  <a:schemeClr val="bg1"/>
                </a:solidFill>
              </a:rPr>
              <a:t> brindara una mayor satisfacción l usuario</a:t>
            </a:r>
            <a:endParaRPr lang="es-CO" sz="2400" dirty="0">
              <a:ln>
                <a:solidFill>
                  <a:schemeClr val="accent3"/>
                </a:solidFill>
              </a:ln>
              <a:solidFill>
                <a:schemeClr val="bg1"/>
              </a:solidFill>
            </a:endParaRPr>
          </a:p>
        </p:txBody>
      </p:sp>
      <p:pic>
        <p:nvPicPr>
          <p:cNvPr id="4" name="Picture 2" descr="Resultado de imagen para cu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262" y="0"/>
            <a:ext cx="1976951" cy="19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191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Objetivos específicos</a:t>
            </a:r>
            <a:endParaRPr lang="es-CO" dirty="0"/>
          </a:p>
        </p:txBody>
      </p:sp>
      <p:sp>
        <p:nvSpPr>
          <p:cNvPr id="3" name="Marcador de contenido 2"/>
          <p:cNvSpPr>
            <a:spLocks noGrp="1"/>
          </p:cNvSpPr>
          <p:nvPr>
            <p:ph idx="1"/>
          </p:nvPr>
        </p:nvSpPr>
        <p:spPr/>
        <p:txBody>
          <a:bodyPr>
            <a:normAutofit/>
          </a:bodyPr>
          <a:lstStyle/>
          <a:p>
            <a:r>
              <a:rPr lang="es-CO" sz="2400" dirty="0" smtClean="0">
                <a:ln>
                  <a:solidFill>
                    <a:schemeClr val="accent3"/>
                  </a:solidFill>
                </a:ln>
                <a:solidFill>
                  <a:schemeClr val="bg1"/>
                </a:solidFill>
              </a:rPr>
              <a:t>Tener una amplia base de datos de cada pasajero</a:t>
            </a:r>
          </a:p>
          <a:p>
            <a:r>
              <a:rPr lang="es-CO" sz="2400" dirty="0" smtClean="0">
                <a:ln>
                  <a:solidFill>
                    <a:schemeClr val="accent3"/>
                  </a:solidFill>
                </a:ln>
                <a:solidFill>
                  <a:schemeClr val="bg1"/>
                </a:solidFill>
              </a:rPr>
              <a:t>Brindar un buen servicio al cliente</a:t>
            </a:r>
          </a:p>
          <a:p>
            <a:endParaRPr lang="es-CO" sz="2400" dirty="0" smtClean="0">
              <a:ln>
                <a:solidFill>
                  <a:schemeClr val="accent3"/>
                </a:solidFill>
              </a:ln>
              <a:solidFill>
                <a:schemeClr val="bg1"/>
              </a:solidFill>
            </a:endParaRPr>
          </a:p>
          <a:p>
            <a:endParaRPr lang="es-CO" sz="2400" dirty="0" smtClean="0">
              <a:ln>
                <a:solidFill>
                  <a:schemeClr val="accent3"/>
                </a:solidFill>
              </a:ln>
              <a:solidFill>
                <a:schemeClr val="bg1"/>
              </a:solidFill>
            </a:endParaRPr>
          </a:p>
          <a:p>
            <a:endParaRPr lang="es-CO" sz="2400" dirty="0">
              <a:ln>
                <a:solidFill>
                  <a:schemeClr val="accent3"/>
                </a:solidFill>
              </a:ln>
              <a:solidFill>
                <a:schemeClr val="bg1"/>
              </a:solidFill>
            </a:endParaRPr>
          </a:p>
        </p:txBody>
      </p:sp>
      <p:pic>
        <p:nvPicPr>
          <p:cNvPr id="4" name="Picture 2" descr="Resultado de imagen para cu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262" y="0"/>
            <a:ext cx="1976951" cy="19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52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Justificación</a:t>
            </a:r>
            <a:endParaRPr lang="es-CO" dirty="0"/>
          </a:p>
        </p:txBody>
      </p:sp>
      <p:sp>
        <p:nvSpPr>
          <p:cNvPr id="3" name="Marcador de contenido 2"/>
          <p:cNvSpPr>
            <a:spLocks noGrp="1"/>
          </p:cNvSpPr>
          <p:nvPr>
            <p:ph idx="1"/>
          </p:nvPr>
        </p:nvSpPr>
        <p:spPr/>
        <p:txBody>
          <a:bodyPr/>
          <a:lstStyle/>
          <a:p>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Pensamos que mediante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el tiempo hemos analizado la evolución que a tenido el mundo de la programación  </a:t>
            </a:r>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podemos  distinguir </a:t>
            </a:r>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con claridad</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  como a evolucionado y ha tenido mucho beneficio, así se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ah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ampliado y se a incluido  al  mundo de tecnología</a:t>
            </a:r>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ya se encuentras muchos software para cada situación, Por </a:t>
            </a:r>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esta razón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hemos diseñado </a:t>
            </a:r>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y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desarrollado  </a:t>
            </a:r>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un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software especializado par el área de las aerolíneas </a:t>
            </a:r>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tan </a:t>
            </a:r>
            <a:r>
              <a:rPr lang="es-CO" dirty="0" smtClean="0">
                <a:ln>
                  <a:solidFill>
                    <a:schemeClr val="accent3"/>
                  </a:solidFill>
                </a:ln>
                <a:solidFill>
                  <a:schemeClr val="bg1"/>
                </a:solidFill>
                <a:effectLst>
                  <a:outerShdw blurRad="38100" dist="38100" dir="2700000" algn="tl">
                    <a:srgbClr val="000000">
                      <a:alpha val="43137"/>
                    </a:srgbClr>
                  </a:outerShdw>
                </a:effectLst>
                <a:latin typeface="Rockwell (Cuerpo)"/>
              </a:rPr>
              <a:t>característico como la  </a:t>
            </a:r>
            <a:r>
              <a:rPr lang="es-CO" dirty="0">
                <a:ln>
                  <a:solidFill>
                    <a:schemeClr val="accent3"/>
                  </a:solidFill>
                </a:ln>
                <a:solidFill>
                  <a:schemeClr val="bg1"/>
                </a:solidFill>
                <a:effectLst>
                  <a:outerShdw blurRad="38100" dist="38100" dir="2700000" algn="tl">
                    <a:srgbClr val="000000">
                      <a:alpha val="43137"/>
                    </a:srgbClr>
                  </a:outerShdw>
                </a:effectLst>
                <a:latin typeface="Rockwell (Cuerpo)"/>
              </a:rPr>
              <a:t>del mundo actual y que se presenta como un reto futuro para las nuevas generaciones</a:t>
            </a:r>
          </a:p>
        </p:txBody>
      </p:sp>
    </p:spTree>
    <p:extLst>
      <p:ext uri="{BB962C8B-B14F-4D97-AF65-F5344CB8AC3E}">
        <p14:creationId xmlns:p14="http://schemas.microsoft.com/office/powerpoint/2010/main" val="360635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Objetivos general</a:t>
            </a:r>
            <a:r>
              <a:rPr lang="es-CO" dirty="0" smtClean="0"/>
              <a:t/>
            </a:r>
            <a:br>
              <a:rPr lang="es-CO" dirty="0" smtClean="0"/>
            </a:br>
            <a:endParaRPr lang="es-CO" dirty="0"/>
          </a:p>
        </p:txBody>
      </p:sp>
      <p:sp>
        <p:nvSpPr>
          <p:cNvPr id="3" name="Marcador de contenido 2"/>
          <p:cNvSpPr>
            <a:spLocks noGrp="1"/>
          </p:cNvSpPr>
          <p:nvPr>
            <p:ph idx="1"/>
          </p:nvPr>
        </p:nvSpPr>
        <p:spPr/>
        <p:txBody>
          <a:bodyPr/>
          <a:lstStyle/>
          <a:p>
            <a:r>
              <a:rPr lang="es-CO" sz="2400" dirty="0" smtClean="0">
                <a:ln>
                  <a:solidFill>
                    <a:schemeClr val="accent3"/>
                  </a:solidFill>
                </a:ln>
                <a:solidFill>
                  <a:schemeClr val="bg1"/>
                </a:solidFill>
              </a:rPr>
              <a:t>mantener </a:t>
            </a:r>
            <a:r>
              <a:rPr lang="es-CO" sz="2400" dirty="0">
                <a:ln>
                  <a:solidFill>
                    <a:schemeClr val="accent3"/>
                  </a:solidFill>
                </a:ln>
                <a:solidFill>
                  <a:schemeClr val="bg1"/>
                </a:solidFill>
              </a:rPr>
              <a:t>ordenada la información del pasajero.</a:t>
            </a:r>
            <a:endParaRPr lang="es-CO" sz="2400" b="0" dirty="0" smtClean="0">
              <a:ln>
                <a:solidFill>
                  <a:schemeClr val="accent3"/>
                </a:solidFill>
              </a:ln>
              <a:solidFill>
                <a:schemeClr val="bg1"/>
              </a:solidFill>
              <a:effectLst/>
            </a:endParaRPr>
          </a:p>
          <a:p>
            <a:r>
              <a:rPr lang="es-CO" sz="2400" dirty="0" smtClean="0">
                <a:ln>
                  <a:solidFill>
                    <a:schemeClr val="accent3"/>
                  </a:solidFill>
                </a:ln>
                <a:solidFill>
                  <a:schemeClr val="bg1"/>
                </a:solidFill>
              </a:rPr>
              <a:t>tener </a:t>
            </a:r>
            <a:r>
              <a:rPr lang="es-CO" sz="2400" dirty="0">
                <a:ln>
                  <a:solidFill>
                    <a:schemeClr val="accent3"/>
                  </a:solidFill>
                </a:ln>
                <a:solidFill>
                  <a:schemeClr val="bg1"/>
                </a:solidFill>
              </a:rPr>
              <a:t>una mayor ampliación de datos de los viajeros.</a:t>
            </a:r>
            <a:endParaRPr lang="es-CO" sz="2400" b="0" dirty="0" smtClean="0">
              <a:ln>
                <a:solidFill>
                  <a:schemeClr val="accent3"/>
                </a:solidFill>
              </a:ln>
              <a:solidFill>
                <a:schemeClr val="bg1"/>
              </a:solidFill>
              <a:effectLst/>
            </a:endParaRPr>
          </a:p>
          <a:p>
            <a:pPr marL="0" indent="0">
              <a:buNone/>
            </a:pPr>
            <a:endParaRPr lang="es-CO" sz="2400" b="0" dirty="0" smtClean="0">
              <a:ln>
                <a:solidFill>
                  <a:schemeClr val="accent3"/>
                </a:solidFill>
              </a:ln>
              <a:solidFill>
                <a:schemeClr val="bg1"/>
              </a:solidFill>
              <a:effectLst/>
            </a:endParaRPr>
          </a:p>
          <a:p>
            <a:pPr marL="0" indent="0">
              <a:buNone/>
            </a:pPr>
            <a:r>
              <a:rPr lang="es-CO" dirty="0" smtClean="0"/>
              <a:t/>
            </a:r>
            <a:br>
              <a:rPr lang="es-CO" dirty="0" smtClean="0"/>
            </a:br>
            <a:endParaRPr lang="es-CO" dirty="0"/>
          </a:p>
        </p:txBody>
      </p:sp>
      <p:pic>
        <p:nvPicPr>
          <p:cNvPr id="5" name="Picture 2" descr="Resultado de imagen para cu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262" y="0"/>
            <a:ext cx="1976951" cy="19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42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Planteamiento problema</a:t>
            </a:r>
            <a:endParaRPr lang="es-CO" dirty="0">
              <a:solidFill>
                <a:schemeClr val="bg1"/>
              </a:solidFill>
            </a:endParaRPr>
          </a:p>
        </p:txBody>
      </p:sp>
      <p:sp>
        <p:nvSpPr>
          <p:cNvPr id="3" name="Marcador de contenido 2"/>
          <p:cNvSpPr>
            <a:spLocks noGrp="1"/>
          </p:cNvSpPr>
          <p:nvPr>
            <p:ph idx="1"/>
          </p:nvPr>
        </p:nvSpPr>
        <p:spPr/>
        <p:txBody>
          <a:bodyPr>
            <a:normAutofit/>
          </a:bodyPr>
          <a:lstStyle/>
          <a:p>
            <a:pPr marL="0" indent="0">
              <a:buNone/>
            </a:pPr>
            <a:r>
              <a:rPr lang="es-CO" sz="2400" dirty="0">
                <a:ln>
                  <a:solidFill>
                    <a:schemeClr val="accent3"/>
                  </a:solidFill>
                </a:ln>
                <a:solidFill>
                  <a:schemeClr val="bg1"/>
                </a:solidFill>
              </a:rPr>
              <a:t>en todo aeropuerto de cada país todo usuario tiene derecho y la obligación de observar hacia dónde se dirige cada vuelo, porque si esto se vería afectada el usuario ya que al no saber dicha información el avión que se va a embarcar podría ir hacia otro destino o podría haber un atentado hacia los viajeros que van en el </a:t>
            </a:r>
            <a:r>
              <a:rPr lang="es-CO" sz="2400" dirty="0" smtClean="0">
                <a:ln>
                  <a:solidFill>
                    <a:schemeClr val="accent3"/>
                  </a:solidFill>
                </a:ln>
                <a:solidFill>
                  <a:schemeClr val="bg1"/>
                </a:solidFill>
              </a:rPr>
              <a:t>avión.</a:t>
            </a:r>
            <a:endParaRPr lang="es-CO" sz="2400" dirty="0">
              <a:ln>
                <a:solidFill>
                  <a:schemeClr val="accent3"/>
                </a:solidFill>
              </a:ln>
              <a:solidFill>
                <a:schemeClr val="bg1"/>
              </a:solidFill>
            </a:endParaRPr>
          </a:p>
        </p:txBody>
      </p:sp>
    </p:spTree>
    <p:extLst>
      <p:ext uri="{BB962C8B-B14F-4D97-AF65-F5344CB8AC3E}">
        <p14:creationId xmlns:p14="http://schemas.microsoft.com/office/powerpoint/2010/main" val="2918820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Justificación</a:t>
            </a:r>
            <a:endParaRPr lang="es-ES" dirty="0"/>
          </a:p>
        </p:txBody>
      </p:sp>
      <p:sp>
        <p:nvSpPr>
          <p:cNvPr id="3" name="2 Marcador de contenido"/>
          <p:cNvSpPr>
            <a:spLocks noGrp="1"/>
          </p:cNvSpPr>
          <p:nvPr>
            <p:ph idx="1"/>
          </p:nvPr>
        </p:nvSpPr>
        <p:spPr/>
        <p:txBody>
          <a:bodyPr>
            <a:normAutofit/>
          </a:bodyPr>
          <a:lstStyle/>
          <a:p>
            <a:r>
              <a:rPr lang="es-CO" sz="2400" dirty="0">
                <a:ln>
                  <a:solidFill>
                    <a:schemeClr val="accent3"/>
                  </a:solidFill>
                </a:ln>
                <a:solidFill>
                  <a:schemeClr val="bg1"/>
                </a:solidFill>
                <a:effectLst>
                  <a:outerShdw blurRad="38100" dist="38100" dir="2700000" algn="tl">
                    <a:srgbClr val="000000">
                      <a:alpha val="43137"/>
                    </a:srgbClr>
                  </a:outerShdw>
                </a:effectLst>
              </a:rPr>
              <a:t>Solo  me queda  decir que todo lo que hemos al querido de lo teórico lo hemos llevado a la practica teniendo una base nos desenvolvemos  en un área muy importante y contribuir aportar en su desarrollo para aportar en el mundo tecnológico y tener una futuras investigaciones en esta área para ir observando como va evolucionando y aportar cada día mas.</a:t>
            </a:r>
            <a:endParaRPr lang="es-ES" sz="2400" dirty="0">
              <a:ln>
                <a:solidFill>
                  <a:schemeClr val="accent3"/>
                </a:solidFill>
              </a:ln>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0778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cap="none" dirty="0" smtClean="0">
                <a:ln w="12700">
                  <a:solidFill>
                    <a:schemeClr val="accent1"/>
                  </a:solidFill>
                  <a:prstDash val="solid"/>
                </a:ln>
                <a:pattFill prst="pct50">
                  <a:fgClr>
                    <a:schemeClr val="accent1"/>
                  </a:fgClr>
                  <a:bgClr>
                    <a:schemeClr val="accent1">
                      <a:lumMod val="20000"/>
                      <a:lumOff val="80000"/>
                    </a:schemeClr>
                  </a:bgClr>
                </a:pattFill>
                <a:effectLst>
                  <a:glow rad="228600">
                    <a:schemeClr val="accent3">
                      <a:satMod val="175000"/>
                      <a:alpha val="40000"/>
                    </a:schemeClr>
                  </a:glow>
                  <a:outerShdw dist="38100" dir="2640000" algn="bl" rotWithShape="0">
                    <a:schemeClr val="accent1"/>
                  </a:outerShdw>
                </a:effectLst>
              </a:rPr>
              <a:t>Conclusión </a:t>
            </a:r>
            <a:endParaRPr lang="es-ES" dirty="0"/>
          </a:p>
        </p:txBody>
      </p:sp>
      <p:sp>
        <p:nvSpPr>
          <p:cNvPr id="3" name="2 Marcador de contenido"/>
          <p:cNvSpPr>
            <a:spLocks noGrp="1"/>
          </p:cNvSpPr>
          <p:nvPr>
            <p:ph idx="1"/>
          </p:nvPr>
        </p:nvSpPr>
        <p:spPr/>
        <p:txBody>
          <a:bodyPr>
            <a:normAutofit/>
          </a:bodyPr>
          <a:lstStyle/>
          <a:p>
            <a:pPr marL="0" indent="0">
              <a:buNone/>
            </a:pPr>
            <a:r>
              <a:rPr lang="es-ES" dirty="0">
                <a:ln>
                  <a:solidFill>
                    <a:schemeClr val="accent3"/>
                  </a:solidFill>
                </a:ln>
                <a:solidFill>
                  <a:schemeClr val="bg1"/>
                </a:solidFill>
                <a:effectLst/>
              </a:rPr>
              <a:t>Es debido a esto que se puede concluir </a:t>
            </a:r>
            <a:r>
              <a:rPr lang="es-ES" dirty="0" smtClean="0">
                <a:ln>
                  <a:solidFill>
                    <a:schemeClr val="accent3"/>
                  </a:solidFill>
                </a:ln>
                <a:solidFill>
                  <a:schemeClr val="bg1"/>
                </a:solidFill>
                <a:effectLst/>
              </a:rPr>
              <a:t>que estos últimos años  lo que se encuentra en la actualidad son los software ya que es el futuro de la humanidad, actualmente se requiere mas personas con la capacidad  de estar capacitado para cada área, tenga un perfil necesario para manejar un programa por dicha razón desde que se encuentran en las escuelas están capacitando a los jóvenes a manejar diferentes software , para si ayudando cuando tengan un aprendizaje poder elaborar su propio programa y motivándolos desde temprana edad   para mejorar su calidad de vida y  a su país.	</a:t>
            </a:r>
            <a:r>
              <a:rPr lang="es-ES" dirty="0">
                <a:ln>
                  <a:solidFill>
                    <a:schemeClr val="accent3"/>
                  </a:solidFill>
                </a:ln>
                <a:solidFill>
                  <a:schemeClr val="bg1"/>
                </a:solidFill>
              </a:rPr>
              <a:t/>
            </a:r>
            <a:br>
              <a:rPr lang="es-ES" dirty="0">
                <a:ln>
                  <a:solidFill>
                    <a:schemeClr val="accent3"/>
                  </a:solidFill>
                </a:ln>
                <a:solidFill>
                  <a:schemeClr val="bg1"/>
                </a:solidFill>
              </a:rPr>
            </a:br>
            <a:r>
              <a:rPr lang="es-ES" dirty="0"/>
              <a:t/>
            </a:r>
            <a:br>
              <a:rPr lang="es-ES" dirty="0"/>
            </a:br>
            <a:endParaRPr lang="es-ES" dirty="0"/>
          </a:p>
        </p:txBody>
      </p:sp>
    </p:spTree>
    <p:extLst>
      <p:ext uri="{BB962C8B-B14F-4D97-AF65-F5344CB8AC3E}">
        <p14:creationId xmlns:p14="http://schemas.microsoft.com/office/powerpoint/2010/main" val="1695766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554</TotalTime>
  <Words>302</Words>
  <Application>Microsoft Office PowerPoint</Application>
  <PresentationFormat>Personalizado</PresentationFormat>
  <Paragraphs>25</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Damask</vt:lpstr>
      <vt:lpstr>Algoritmos l proyecto final  software de aerolíneas</vt:lpstr>
      <vt:lpstr>Introducción</vt:lpstr>
      <vt:lpstr>Objetivos específicos</vt:lpstr>
      <vt:lpstr>Justificación</vt:lpstr>
      <vt:lpstr>Objetivos general </vt:lpstr>
      <vt:lpstr>Planteamiento problema</vt:lpstr>
      <vt:lpstr>Justificación</vt:lpstr>
      <vt:lpstr>Conclusión </vt:lpstr>
    </vt:vector>
  </TitlesOfParts>
  <Company>CUC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l proyecto final  software de aerolíneas</dc:title>
  <dc:creator>ALBONIS BAQUERO WILLIAM ANDRES</dc:creator>
  <cp:lastModifiedBy>william</cp:lastModifiedBy>
  <cp:revision>20</cp:revision>
  <dcterms:created xsi:type="dcterms:W3CDTF">2016-11-17T16:29:02Z</dcterms:created>
  <dcterms:modified xsi:type="dcterms:W3CDTF">2016-11-18T06:42:48Z</dcterms:modified>
</cp:coreProperties>
</file>