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9540875"/>
  <p:notesSz cx="6858000" cy="9144000"/>
  <p:defaultTextStyle>
    <a:defPPr>
      <a:defRPr lang="en-US"/>
    </a:defPPr>
    <a:lvl1pPr marL="0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595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190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6784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2379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7974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3569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09164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4758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42" y="-480"/>
      </p:cViewPr>
      <p:guideLst>
        <p:guide orient="horz" pos="3006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A83E1-7CE7-4EF2-A677-370A5994ADD2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6425" y="685800"/>
            <a:ext cx="3105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C115-1718-45FB-AD29-57128A47F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5595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1190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46784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62379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77974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93569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09164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24758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6425" y="685800"/>
            <a:ext cx="3105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C115-1718-45FB-AD29-57128A47F2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2963857"/>
            <a:ext cx="7344648" cy="2045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7" y="5406498"/>
            <a:ext cx="6048535" cy="24382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6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2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4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4" y="382082"/>
            <a:ext cx="1944172" cy="81406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45" y="382082"/>
            <a:ext cx="5688503" cy="81406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0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6130898"/>
            <a:ext cx="7344648" cy="189492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4043834"/>
            <a:ext cx="7344648" cy="208706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67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23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79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35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9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47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8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5" y="2226205"/>
            <a:ext cx="3816337" cy="629653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5" y="2226205"/>
            <a:ext cx="3816337" cy="629653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2135657"/>
            <a:ext cx="3817838" cy="89004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595" indent="0">
              <a:buNone/>
              <a:defRPr sz="1800" b="1"/>
            </a:lvl2pPr>
            <a:lvl3pPr marL="831190" indent="0">
              <a:buNone/>
              <a:defRPr sz="1600" b="1"/>
            </a:lvl3pPr>
            <a:lvl4pPr marL="1246784" indent="0">
              <a:buNone/>
              <a:defRPr sz="1500" b="1"/>
            </a:lvl4pPr>
            <a:lvl5pPr marL="1662379" indent="0">
              <a:buNone/>
              <a:defRPr sz="1500" b="1"/>
            </a:lvl5pPr>
            <a:lvl6pPr marL="2077974" indent="0">
              <a:buNone/>
              <a:defRPr sz="1500" b="1"/>
            </a:lvl6pPr>
            <a:lvl7pPr marL="2493569" indent="0">
              <a:buNone/>
              <a:defRPr sz="1500" b="1"/>
            </a:lvl7pPr>
            <a:lvl8pPr marL="2909164" indent="0">
              <a:buNone/>
              <a:defRPr sz="1500" b="1"/>
            </a:lvl8pPr>
            <a:lvl9pPr marL="332475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3025694"/>
            <a:ext cx="3817838" cy="549704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1" y="2135657"/>
            <a:ext cx="3819337" cy="89004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595" indent="0">
              <a:buNone/>
              <a:defRPr sz="1800" b="1"/>
            </a:lvl2pPr>
            <a:lvl3pPr marL="831190" indent="0">
              <a:buNone/>
              <a:defRPr sz="1600" b="1"/>
            </a:lvl3pPr>
            <a:lvl4pPr marL="1246784" indent="0">
              <a:buNone/>
              <a:defRPr sz="1500" b="1"/>
            </a:lvl4pPr>
            <a:lvl5pPr marL="1662379" indent="0">
              <a:buNone/>
              <a:defRPr sz="1500" b="1"/>
            </a:lvl5pPr>
            <a:lvl6pPr marL="2077974" indent="0">
              <a:buNone/>
              <a:defRPr sz="1500" b="1"/>
            </a:lvl6pPr>
            <a:lvl7pPr marL="2493569" indent="0">
              <a:buNone/>
              <a:defRPr sz="1500" b="1"/>
            </a:lvl7pPr>
            <a:lvl8pPr marL="2909164" indent="0">
              <a:buNone/>
              <a:defRPr sz="1500" b="1"/>
            </a:lvl8pPr>
            <a:lvl9pPr marL="332475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1" y="3025694"/>
            <a:ext cx="3819337" cy="549704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379873"/>
            <a:ext cx="2842751" cy="16166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4" y="379874"/>
            <a:ext cx="4830427" cy="814287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996518"/>
            <a:ext cx="2842751" cy="6526224"/>
          </a:xfrm>
        </p:spPr>
        <p:txBody>
          <a:bodyPr/>
          <a:lstStyle>
            <a:lvl1pPr marL="0" indent="0">
              <a:buNone/>
              <a:defRPr sz="1300"/>
            </a:lvl1pPr>
            <a:lvl2pPr marL="415595" indent="0">
              <a:buNone/>
              <a:defRPr sz="1100"/>
            </a:lvl2pPr>
            <a:lvl3pPr marL="831190" indent="0">
              <a:buNone/>
              <a:defRPr sz="900"/>
            </a:lvl3pPr>
            <a:lvl4pPr marL="1246784" indent="0">
              <a:buNone/>
              <a:defRPr sz="800"/>
            </a:lvl4pPr>
            <a:lvl5pPr marL="1662379" indent="0">
              <a:buNone/>
              <a:defRPr sz="800"/>
            </a:lvl5pPr>
            <a:lvl6pPr marL="2077974" indent="0">
              <a:buNone/>
              <a:defRPr sz="800"/>
            </a:lvl6pPr>
            <a:lvl7pPr marL="2493569" indent="0">
              <a:buNone/>
              <a:defRPr sz="800"/>
            </a:lvl7pPr>
            <a:lvl8pPr marL="2909164" indent="0">
              <a:buNone/>
              <a:defRPr sz="800"/>
            </a:lvl8pPr>
            <a:lvl9pPr marL="332475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2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5" y="6678616"/>
            <a:ext cx="5184458" cy="78844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5" y="852497"/>
            <a:ext cx="5184458" cy="5724525"/>
          </a:xfrm>
        </p:spPr>
        <p:txBody>
          <a:bodyPr/>
          <a:lstStyle>
            <a:lvl1pPr marL="0" indent="0">
              <a:buNone/>
              <a:defRPr sz="2900"/>
            </a:lvl1pPr>
            <a:lvl2pPr marL="415595" indent="0">
              <a:buNone/>
              <a:defRPr sz="2500"/>
            </a:lvl2pPr>
            <a:lvl3pPr marL="831190" indent="0">
              <a:buNone/>
              <a:defRPr sz="2200"/>
            </a:lvl3pPr>
            <a:lvl4pPr marL="1246784" indent="0">
              <a:buNone/>
              <a:defRPr sz="1800"/>
            </a:lvl4pPr>
            <a:lvl5pPr marL="1662379" indent="0">
              <a:buNone/>
              <a:defRPr sz="1800"/>
            </a:lvl5pPr>
            <a:lvl6pPr marL="2077974" indent="0">
              <a:buNone/>
              <a:defRPr sz="1800"/>
            </a:lvl6pPr>
            <a:lvl7pPr marL="2493569" indent="0">
              <a:buNone/>
              <a:defRPr sz="1800"/>
            </a:lvl7pPr>
            <a:lvl8pPr marL="2909164" indent="0">
              <a:buNone/>
              <a:defRPr sz="1800"/>
            </a:lvl8pPr>
            <a:lvl9pPr marL="3324758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5" y="7467063"/>
            <a:ext cx="5184458" cy="1119728"/>
          </a:xfrm>
        </p:spPr>
        <p:txBody>
          <a:bodyPr/>
          <a:lstStyle>
            <a:lvl1pPr marL="0" indent="0">
              <a:buNone/>
              <a:defRPr sz="1300"/>
            </a:lvl1pPr>
            <a:lvl2pPr marL="415595" indent="0">
              <a:buNone/>
              <a:defRPr sz="1100"/>
            </a:lvl2pPr>
            <a:lvl3pPr marL="831190" indent="0">
              <a:buNone/>
              <a:defRPr sz="900"/>
            </a:lvl3pPr>
            <a:lvl4pPr marL="1246784" indent="0">
              <a:buNone/>
              <a:defRPr sz="800"/>
            </a:lvl4pPr>
            <a:lvl5pPr marL="1662379" indent="0">
              <a:buNone/>
              <a:defRPr sz="800"/>
            </a:lvl5pPr>
            <a:lvl6pPr marL="2077974" indent="0">
              <a:buNone/>
              <a:defRPr sz="800"/>
            </a:lvl6pPr>
            <a:lvl7pPr marL="2493569" indent="0">
              <a:buNone/>
              <a:defRPr sz="800"/>
            </a:lvl7pPr>
            <a:lvl8pPr marL="2909164" indent="0">
              <a:buNone/>
              <a:defRPr sz="800"/>
            </a:lvl8pPr>
            <a:lvl9pPr marL="332475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5" y="382081"/>
            <a:ext cx="7776687" cy="1590146"/>
          </a:xfrm>
          <a:prstGeom prst="rect">
            <a:avLst/>
          </a:prstGeom>
        </p:spPr>
        <p:txBody>
          <a:bodyPr vert="horz" lIns="83119" tIns="41559" rIns="83119" bIns="415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5" y="2226205"/>
            <a:ext cx="7776687" cy="6296537"/>
          </a:xfrm>
          <a:prstGeom prst="rect">
            <a:avLst/>
          </a:prstGeom>
        </p:spPr>
        <p:txBody>
          <a:bodyPr vert="horz" lIns="83119" tIns="41559" rIns="83119" bIns="415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45" y="8842980"/>
            <a:ext cx="2016179" cy="507965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243F-5F84-4526-99E0-A0D09F3BFEDC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4" y="8842980"/>
            <a:ext cx="2736241" cy="507965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54" y="8842980"/>
            <a:ext cx="2016179" cy="507965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119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696" indent="-311696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5342" indent="-259747" algn="l" defTabSz="8311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87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2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177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1366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6961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2556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595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190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6784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2379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974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569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9164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58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393279" y="-410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pic>
        <p:nvPicPr>
          <p:cNvPr id="2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25" y="6248574"/>
            <a:ext cx="4320000" cy="3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" name="TextBox 211"/>
          <p:cNvSpPr txBox="1"/>
          <p:nvPr/>
        </p:nvSpPr>
        <p:spPr>
          <a:xfrm>
            <a:off x="-90534" y="6226071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612158" y="6464598"/>
            <a:ext cx="3713733" cy="2664296"/>
            <a:chOff x="594742" y="3780482"/>
            <a:chExt cx="3713733" cy="2664296"/>
          </a:xfrm>
        </p:grpSpPr>
        <p:cxnSp>
          <p:nvCxnSpPr>
            <p:cNvPr id="214" name="Straight Arrow Connector 213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94742" y="6444778"/>
              <a:ext cx="37137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/>
          <p:cNvSpPr txBox="1"/>
          <p:nvPr/>
        </p:nvSpPr>
        <p:spPr>
          <a:xfrm>
            <a:off x="4140522" y="6226071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1205610" y="6791203"/>
            <a:ext cx="0" cy="23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Freeform 217"/>
          <p:cNvSpPr/>
          <p:nvPr/>
        </p:nvSpPr>
        <p:spPr>
          <a:xfrm>
            <a:off x="2825836" y="8331966"/>
            <a:ext cx="1212112" cy="148856"/>
          </a:xfrm>
          <a:custGeom>
            <a:avLst/>
            <a:gdLst>
              <a:gd name="connsiteX0" fmla="*/ 0 w 1212112"/>
              <a:gd name="connsiteY0" fmla="*/ 148856 h 148856"/>
              <a:gd name="connsiteX1" fmla="*/ 584791 w 1212112"/>
              <a:gd name="connsiteY1" fmla="*/ 42531 h 148856"/>
              <a:gd name="connsiteX2" fmla="*/ 1212112 w 1212112"/>
              <a:gd name="connsiteY2" fmla="*/ 0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112" h="148856">
                <a:moveTo>
                  <a:pt x="0" y="148856"/>
                </a:moveTo>
                <a:cubicBezTo>
                  <a:pt x="191386" y="108098"/>
                  <a:pt x="382772" y="67340"/>
                  <a:pt x="584791" y="42531"/>
                </a:cubicBezTo>
                <a:cubicBezTo>
                  <a:pt x="786810" y="17722"/>
                  <a:pt x="999461" y="8861"/>
                  <a:pt x="12121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reeform 218"/>
          <p:cNvSpPr/>
          <p:nvPr/>
        </p:nvSpPr>
        <p:spPr>
          <a:xfrm rot="5400000" flipV="1">
            <a:off x="3136590" y="8191742"/>
            <a:ext cx="650380" cy="1228544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2171700 h 2171700"/>
              <a:gd name="connsiteX1" fmla="*/ 1438275 w 1438275"/>
              <a:gd name="connsiteY1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2171700"/>
                </a:moveTo>
                <a:cubicBezTo>
                  <a:pt x="479425" y="1085850"/>
                  <a:pt x="958850" y="0"/>
                  <a:pt x="1438275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2457042" y="7616726"/>
            <a:ext cx="0" cy="15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768382" y="8192894"/>
            <a:ext cx="0" cy="9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838506" y="6321743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2285710" y="7150396"/>
            <a:ext cx="401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</a:t>
            </a:r>
            <a:endParaRPr lang="en-GB" sz="2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645770" y="7762007"/>
            <a:ext cx="401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3</a:t>
            </a:r>
            <a:endParaRPr lang="en-GB" sz="2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686494" y="9070534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/>
              <a:t>E</a:t>
            </a:r>
            <a:r>
              <a:rPr lang="en-GB" sz="2200" baseline="-25000" dirty="0" err="1"/>
              <a:t>g</a:t>
            </a:r>
            <a:endParaRPr lang="en-GB" sz="2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157940" y="9146976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</a:t>
            </a:r>
            <a:endParaRPr lang="en-GB" sz="2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9506" y="6321743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cxnSp>
        <p:nvCxnSpPr>
          <p:cNvPr id="228" name="Straight Connector 227"/>
          <p:cNvCxnSpPr/>
          <p:nvPr/>
        </p:nvCxnSpPr>
        <p:spPr>
          <a:xfrm>
            <a:off x="1296045" y="3479390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4680757" y="648896"/>
            <a:ext cx="3240024" cy="5688632"/>
            <a:chOff x="8005947" y="-521692"/>
            <a:chExt cx="3240024" cy="5688632"/>
          </a:xfrm>
        </p:grpSpPr>
        <p:sp>
          <p:nvSpPr>
            <p:cNvPr id="230" name="Freeform 229"/>
            <p:cNvSpPr>
              <a:spLocks noChangeAspect="1"/>
            </p:cNvSpPr>
            <p:nvPr/>
          </p:nvSpPr>
          <p:spPr>
            <a:xfrm>
              <a:off x="8683029" y="3098634"/>
              <a:ext cx="1615680" cy="1624432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8005947" y="-521692"/>
              <a:ext cx="3240024" cy="5688632"/>
              <a:chOff x="5927128" y="408670"/>
              <a:chExt cx="3240024" cy="5688632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5927128" y="408670"/>
                <a:ext cx="3240024" cy="5688632"/>
                <a:chOff x="6263020" y="422318"/>
                <a:chExt cx="3240024" cy="5688632"/>
              </a:xfrm>
            </p:grpSpPr>
            <p:sp>
              <p:nvSpPr>
                <p:cNvPr id="236" name="Freeform 235"/>
                <p:cNvSpPr>
                  <a:spLocks noChangeAspect="1"/>
                </p:cNvSpPr>
                <p:nvPr/>
              </p:nvSpPr>
              <p:spPr>
                <a:xfrm flipV="1">
                  <a:off x="6946800" y="779375"/>
                  <a:ext cx="1615680" cy="1624432"/>
                </a:xfrm>
                <a:custGeom>
                  <a:avLst/>
                  <a:gdLst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6550" h="2171700">
                      <a:moveTo>
                        <a:pt x="0" y="2171700"/>
                      </a:moveTo>
                      <a:cubicBezTo>
                        <a:pt x="479425" y="1085850"/>
                        <a:pt x="958850" y="0"/>
                        <a:pt x="1438275" y="0"/>
                      </a:cubicBezTo>
                      <a:cubicBezTo>
                        <a:pt x="1917700" y="0"/>
                        <a:pt x="2397125" y="1085850"/>
                        <a:pt x="2876550" y="2171700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37" name="Group 236"/>
                <p:cNvGrpSpPr/>
                <p:nvPr/>
              </p:nvGrpSpPr>
              <p:grpSpPr>
                <a:xfrm>
                  <a:off x="6263020" y="494326"/>
                  <a:ext cx="3024000" cy="5261776"/>
                  <a:chOff x="4520540" y="2233045"/>
                  <a:chExt cx="3024000" cy="5261776"/>
                </a:xfrm>
              </p:grpSpPr>
              <p:cxnSp>
                <p:nvCxnSpPr>
                  <p:cNvPr id="249" name="Straight Arrow Connector 248"/>
                  <p:cNvCxnSpPr/>
                  <p:nvPr/>
                </p:nvCxnSpPr>
                <p:spPr>
                  <a:xfrm flipV="1">
                    <a:off x="6012160" y="2233045"/>
                    <a:ext cx="0" cy="526177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Arrow Connector 249"/>
                  <p:cNvCxnSpPr/>
                  <p:nvPr/>
                </p:nvCxnSpPr>
                <p:spPr>
                  <a:xfrm rot="5400000" flipV="1">
                    <a:off x="6032540" y="5982820"/>
                    <a:ext cx="0" cy="3024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8" name="Freeform 237"/>
                <p:cNvSpPr/>
                <p:nvPr/>
              </p:nvSpPr>
              <p:spPr>
                <a:xfrm flipV="1">
                  <a:off x="7237491" y="1912658"/>
                  <a:ext cx="1020903" cy="535082"/>
                </a:xfrm>
                <a:custGeom>
                  <a:avLst/>
                  <a:gdLst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  <a:gd name="connsiteX0" fmla="*/ 0 w 2810557"/>
                    <a:gd name="connsiteY0" fmla="*/ 2202460 h 2202460"/>
                    <a:gd name="connsiteX1" fmla="*/ 1372282 w 2810557"/>
                    <a:gd name="connsiteY1" fmla="*/ 17 h 2202460"/>
                    <a:gd name="connsiteX2" fmla="*/ 2810557 w 2810557"/>
                    <a:gd name="connsiteY2" fmla="*/ 2171717 h 2202460"/>
                    <a:gd name="connsiteX0" fmla="*/ 0 w 2706854"/>
                    <a:gd name="connsiteY0" fmla="*/ 2202515 h 2202515"/>
                    <a:gd name="connsiteX1" fmla="*/ 1372282 w 2706854"/>
                    <a:gd name="connsiteY1" fmla="*/ 72 h 2202515"/>
                    <a:gd name="connsiteX2" fmla="*/ 2706854 w 2706854"/>
                    <a:gd name="connsiteY2" fmla="*/ 2141025 h 2202515"/>
                    <a:gd name="connsiteX0" fmla="*/ 0 w 2706854"/>
                    <a:gd name="connsiteY0" fmla="*/ 2202515 h 2202515"/>
                    <a:gd name="connsiteX1" fmla="*/ 1372282 w 2706854"/>
                    <a:gd name="connsiteY1" fmla="*/ 72 h 2202515"/>
                    <a:gd name="connsiteX2" fmla="*/ 2706854 w 2706854"/>
                    <a:gd name="connsiteY2" fmla="*/ 2141025 h 2202515"/>
                    <a:gd name="connsiteX0" fmla="*/ 0 w 2706854"/>
                    <a:gd name="connsiteY0" fmla="*/ 2202515 h 2202515"/>
                    <a:gd name="connsiteX1" fmla="*/ 1372282 w 2706854"/>
                    <a:gd name="connsiteY1" fmla="*/ 72 h 2202515"/>
                    <a:gd name="connsiteX2" fmla="*/ 2706854 w 2706854"/>
                    <a:gd name="connsiteY2" fmla="*/ 2141025 h 2202515"/>
                    <a:gd name="connsiteX0" fmla="*/ 0 w 2669144"/>
                    <a:gd name="connsiteY0" fmla="*/ 2248779 h 2248779"/>
                    <a:gd name="connsiteX1" fmla="*/ 1334572 w 2669144"/>
                    <a:gd name="connsiteY1" fmla="*/ 219 h 2248779"/>
                    <a:gd name="connsiteX2" fmla="*/ 2669144 w 2669144"/>
                    <a:gd name="connsiteY2" fmla="*/ 2141172 h 2248779"/>
                    <a:gd name="connsiteX0" fmla="*/ 0 w 2631432"/>
                    <a:gd name="connsiteY0" fmla="*/ 2248779 h 2248779"/>
                    <a:gd name="connsiteX1" fmla="*/ 1334572 w 2631432"/>
                    <a:gd name="connsiteY1" fmla="*/ 219 h 2248779"/>
                    <a:gd name="connsiteX2" fmla="*/ 2631432 w 2631432"/>
                    <a:gd name="connsiteY2" fmla="*/ 2141172 h 2248779"/>
                    <a:gd name="connsiteX0" fmla="*/ 0 w 2631432"/>
                    <a:gd name="connsiteY0" fmla="*/ 2248779 h 2248779"/>
                    <a:gd name="connsiteX1" fmla="*/ 1334572 w 2631432"/>
                    <a:gd name="connsiteY1" fmla="*/ 219 h 2248779"/>
                    <a:gd name="connsiteX2" fmla="*/ 2631432 w 2631432"/>
                    <a:gd name="connsiteY2" fmla="*/ 2141172 h 2248779"/>
                    <a:gd name="connsiteX0" fmla="*/ 0 w 2631432"/>
                    <a:gd name="connsiteY0" fmla="*/ 2248813 h 2248813"/>
                    <a:gd name="connsiteX1" fmla="*/ 1334572 w 2631432"/>
                    <a:gd name="connsiteY1" fmla="*/ 253 h 2248813"/>
                    <a:gd name="connsiteX2" fmla="*/ 2631432 w 2631432"/>
                    <a:gd name="connsiteY2" fmla="*/ 2141206 h 2248813"/>
                    <a:gd name="connsiteX0" fmla="*/ 0 w 2631432"/>
                    <a:gd name="connsiteY0" fmla="*/ 2248813 h 2248813"/>
                    <a:gd name="connsiteX1" fmla="*/ 1334572 w 2631432"/>
                    <a:gd name="connsiteY1" fmla="*/ 253 h 2248813"/>
                    <a:gd name="connsiteX2" fmla="*/ 2631432 w 2631432"/>
                    <a:gd name="connsiteY2" fmla="*/ 2141206 h 224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31432" h="2248813">
                      <a:moveTo>
                        <a:pt x="0" y="2248813"/>
                      </a:moveTo>
                      <a:cubicBezTo>
                        <a:pt x="460565" y="809411"/>
                        <a:pt x="896000" y="18188"/>
                        <a:pt x="1334572" y="253"/>
                      </a:cubicBezTo>
                      <a:cubicBezTo>
                        <a:pt x="1773144" y="-17682"/>
                        <a:pt x="2236855" y="917010"/>
                        <a:pt x="2631432" y="21412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Freeform 238"/>
                <p:cNvSpPr/>
                <p:nvPr/>
              </p:nvSpPr>
              <p:spPr>
                <a:xfrm flipV="1">
                  <a:off x="7212848" y="2007986"/>
                  <a:ext cx="1080000" cy="516734"/>
                </a:xfrm>
                <a:custGeom>
                  <a:avLst/>
                  <a:gdLst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6550" h="2171700">
                      <a:moveTo>
                        <a:pt x="0" y="2171700"/>
                      </a:moveTo>
                      <a:cubicBezTo>
                        <a:pt x="420975" y="962878"/>
                        <a:pt x="958850" y="0"/>
                        <a:pt x="1438275" y="0"/>
                      </a:cubicBezTo>
                      <a:cubicBezTo>
                        <a:pt x="1917700" y="0"/>
                        <a:pt x="2494544" y="993617"/>
                        <a:pt x="2876550" y="21717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Freeform 239"/>
                <p:cNvSpPr/>
                <p:nvPr/>
              </p:nvSpPr>
              <p:spPr>
                <a:xfrm flipV="1">
                  <a:off x="7067152" y="2403186"/>
                  <a:ext cx="1368000" cy="516734"/>
                </a:xfrm>
                <a:custGeom>
                  <a:avLst/>
                  <a:gdLst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6550" h="2171700">
                      <a:moveTo>
                        <a:pt x="0" y="2171700"/>
                      </a:moveTo>
                      <a:cubicBezTo>
                        <a:pt x="479425" y="1085850"/>
                        <a:pt x="958850" y="0"/>
                        <a:pt x="1438275" y="0"/>
                      </a:cubicBezTo>
                      <a:cubicBezTo>
                        <a:pt x="1917700" y="0"/>
                        <a:pt x="2397125" y="1085850"/>
                        <a:pt x="2876550" y="21717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8206900" y="2397146"/>
                  <a:ext cx="8021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 smtClean="0"/>
                    <a:t>n = 1</a:t>
                  </a:r>
                  <a:endParaRPr lang="en-GB" sz="2200" dirty="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8184275" y="1990001"/>
                  <a:ext cx="8021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 smtClean="0"/>
                    <a:t>n = 2</a:t>
                  </a:r>
                  <a:endParaRPr lang="en-GB" sz="2200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8186860" y="1654386"/>
                  <a:ext cx="8021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 smtClean="0"/>
                    <a:t>n = 3</a:t>
                  </a:r>
                  <a:endParaRPr lang="en-GB" sz="2200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7438155" y="42231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E</a:t>
                  </a:r>
                  <a:endParaRPr lang="en-GB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9070996" y="574161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k</a:t>
                  </a:r>
                  <a:endParaRPr lang="en-GB" dirty="0"/>
                </a:p>
              </p:txBody>
            </p:sp>
          </p:grpSp>
          <p:cxnSp>
            <p:nvCxnSpPr>
              <p:cNvPr id="233" name="Straight Arrow Connector 232"/>
              <p:cNvCxnSpPr/>
              <p:nvPr/>
            </p:nvCxnSpPr>
            <p:spPr>
              <a:xfrm>
                <a:off x="7427589" y="2397715"/>
                <a:ext cx="0" cy="5040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/>
              <p:cNvSpPr txBox="1"/>
              <p:nvPr/>
            </p:nvSpPr>
            <p:spPr>
              <a:xfrm>
                <a:off x="6982172" y="2395475"/>
                <a:ext cx="576064" cy="43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GB" sz="2200" baseline="-25000" dirty="0" smtClean="0">
                    <a:solidFill>
                      <a:srgbClr val="0070C0"/>
                    </a:solidFill>
                  </a:rPr>
                  <a:t>B</a:t>
                </a:r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6214824" y="1183104"/>
                <a:ext cx="576064" cy="43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C</a:t>
                </a:r>
                <a:r>
                  <a:rPr lang="en-GB" sz="2200" dirty="0" smtClean="0"/>
                  <a:t>B</a:t>
                </a:r>
                <a:endParaRPr lang="en-GB" sz="2200" dirty="0"/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803085" y="648871"/>
            <a:ext cx="3240024" cy="5688632"/>
            <a:chOff x="8005947" y="-521692"/>
            <a:chExt cx="3240024" cy="5688632"/>
          </a:xfrm>
        </p:grpSpPr>
        <p:sp>
          <p:nvSpPr>
            <p:cNvPr id="252" name="Freeform 251"/>
            <p:cNvSpPr>
              <a:spLocks noChangeAspect="1"/>
            </p:cNvSpPr>
            <p:nvPr/>
          </p:nvSpPr>
          <p:spPr>
            <a:xfrm>
              <a:off x="8683029" y="3098634"/>
              <a:ext cx="1615680" cy="1624432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8005947" y="-521692"/>
              <a:ext cx="3240024" cy="5688632"/>
              <a:chOff x="5927128" y="408670"/>
              <a:chExt cx="3240024" cy="5688632"/>
            </a:xfrm>
          </p:grpSpPr>
          <p:grpSp>
            <p:nvGrpSpPr>
              <p:cNvPr id="254" name="Group 253"/>
              <p:cNvGrpSpPr/>
              <p:nvPr/>
            </p:nvGrpSpPr>
            <p:grpSpPr>
              <a:xfrm>
                <a:off x="5927128" y="408670"/>
                <a:ext cx="3240024" cy="5688632"/>
                <a:chOff x="6263020" y="422318"/>
                <a:chExt cx="3240024" cy="5688632"/>
              </a:xfrm>
            </p:grpSpPr>
            <p:sp>
              <p:nvSpPr>
                <p:cNvPr id="258" name="Freeform 257"/>
                <p:cNvSpPr>
                  <a:spLocks noChangeAspect="1"/>
                </p:cNvSpPr>
                <p:nvPr/>
              </p:nvSpPr>
              <p:spPr>
                <a:xfrm flipV="1">
                  <a:off x="6946800" y="779375"/>
                  <a:ext cx="1615680" cy="1624432"/>
                </a:xfrm>
                <a:custGeom>
                  <a:avLst/>
                  <a:gdLst>
                    <a:gd name="connsiteX0" fmla="*/ 0 w 2876550"/>
                    <a:gd name="connsiteY0" fmla="*/ 2171700 h 2171700"/>
                    <a:gd name="connsiteX1" fmla="*/ 1438275 w 2876550"/>
                    <a:gd name="connsiteY1" fmla="*/ 0 h 2171700"/>
                    <a:gd name="connsiteX2" fmla="*/ 2876550 w 2876550"/>
                    <a:gd name="connsiteY2" fmla="*/ 2171700 h 217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6550" h="2171700">
                      <a:moveTo>
                        <a:pt x="0" y="2171700"/>
                      </a:moveTo>
                      <a:cubicBezTo>
                        <a:pt x="479425" y="1085850"/>
                        <a:pt x="958850" y="0"/>
                        <a:pt x="1438275" y="0"/>
                      </a:cubicBezTo>
                      <a:cubicBezTo>
                        <a:pt x="1917700" y="0"/>
                        <a:pt x="2397125" y="1085850"/>
                        <a:pt x="2876550" y="21717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59" name="Group 258"/>
                <p:cNvGrpSpPr/>
                <p:nvPr/>
              </p:nvGrpSpPr>
              <p:grpSpPr>
                <a:xfrm>
                  <a:off x="6263020" y="494326"/>
                  <a:ext cx="3024000" cy="5261776"/>
                  <a:chOff x="4520540" y="2233045"/>
                  <a:chExt cx="3024000" cy="5261776"/>
                </a:xfrm>
              </p:grpSpPr>
              <p:cxnSp>
                <p:nvCxnSpPr>
                  <p:cNvPr id="262" name="Straight Arrow Connector 261"/>
                  <p:cNvCxnSpPr/>
                  <p:nvPr/>
                </p:nvCxnSpPr>
                <p:spPr>
                  <a:xfrm flipV="1">
                    <a:off x="6012160" y="2233045"/>
                    <a:ext cx="0" cy="526177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Arrow Connector 262"/>
                  <p:cNvCxnSpPr/>
                  <p:nvPr/>
                </p:nvCxnSpPr>
                <p:spPr>
                  <a:xfrm rot="5400000" flipV="1">
                    <a:off x="6032540" y="5982820"/>
                    <a:ext cx="0" cy="3024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TextBox 259"/>
                <p:cNvSpPr txBox="1"/>
                <p:nvPr/>
              </p:nvSpPr>
              <p:spPr>
                <a:xfrm>
                  <a:off x="7438155" y="42231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E</a:t>
                  </a:r>
                  <a:endParaRPr lang="en-GB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9070996" y="5741618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k</a:t>
                  </a:r>
                  <a:endParaRPr lang="en-GB" dirty="0"/>
                </a:p>
              </p:txBody>
            </p:sp>
          </p:grpSp>
          <p:cxnSp>
            <p:nvCxnSpPr>
              <p:cNvPr id="255" name="Straight Arrow Connector 254"/>
              <p:cNvCxnSpPr/>
              <p:nvPr/>
            </p:nvCxnSpPr>
            <p:spPr>
              <a:xfrm>
                <a:off x="7416956" y="2397714"/>
                <a:ext cx="0" cy="16200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TextBox 255"/>
              <p:cNvSpPr txBox="1"/>
              <p:nvPr/>
            </p:nvSpPr>
            <p:spPr>
              <a:xfrm>
                <a:off x="6996152" y="3360998"/>
                <a:ext cx="576064" cy="43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err="1" smtClean="0">
                    <a:solidFill>
                      <a:srgbClr val="0070C0"/>
                    </a:solidFill>
                  </a:rPr>
                  <a:t>E</a:t>
                </a:r>
                <a:r>
                  <a:rPr lang="en-GB" sz="2200" baseline="-25000" dirty="0" err="1" smtClean="0">
                    <a:solidFill>
                      <a:srgbClr val="0070C0"/>
                    </a:solidFill>
                  </a:rPr>
                  <a:t>g</a:t>
                </a:r>
                <a:endParaRPr lang="en-GB" sz="2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6132056" y="1183129"/>
                <a:ext cx="576064" cy="43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C</a:t>
                </a:r>
                <a:r>
                  <a:rPr lang="en-GB" sz="2200" dirty="0" smtClean="0"/>
                  <a:t>B</a:t>
                </a:r>
                <a:endParaRPr lang="en-GB" sz="2200" dirty="0"/>
              </a:p>
            </p:txBody>
          </p:sp>
        </p:grpSp>
      </p:grpSp>
      <p:sp>
        <p:nvSpPr>
          <p:cNvPr id="264" name="TextBox 263"/>
          <p:cNvSpPr txBox="1"/>
          <p:nvPr/>
        </p:nvSpPr>
        <p:spPr>
          <a:xfrm>
            <a:off x="1146120" y="-36947"/>
            <a:ext cx="2279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Single-particle representation</a:t>
            </a:r>
            <a:endParaRPr lang="en-GB" sz="2500" dirty="0"/>
          </a:p>
        </p:txBody>
      </p:sp>
      <p:sp>
        <p:nvSpPr>
          <p:cNvPr id="265" name="TextBox 264"/>
          <p:cNvSpPr txBox="1"/>
          <p:nvPr/>
        </p:nvSpPr>
        <p:spPr>
          <a:xfrm>
            <a:off x="5105756" y="-36947"/>
            <a:ext cx="2129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Two-particle representation</a:t>
            </a:r>
            <a:endParaRPr lang="en-GB" sz="25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8013" y="5110684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VB</a:t>
            </a:r>
            <a:endParaRPr lang="en-GB" sz="2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968453" y="5110684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VB</a:t>
            </a:r>
            <a:endParaRPr lang="en-GB" sz="2200" dirty="0"/>
          </a:p>
        </p:txBody>
      </p:sp>
      <p:sp>
        <p:nvSpPr>
          <p:cNvPr id="268" name="Oval 267"/>
          <p:cNvSpPr/>
          <p:nvPr/>
        </p:nvSpPr>
        <p:spPr>
          <a:xfrm>
            <a:off x="2558533" y="454793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Freeform 268"/>
          <p:cNvSpPr>
            <a:spLocks noChangeAspect="1"/>
          </p:cNvSpPr>
          <p:nvPr/>
        </p:nvSpPr>
        <p:spPr>
          <a:xfrm flipV="1">
            <a:off x="1692189" y="3096111"/>
            <a:ext cx="900000" cy="145048"/>
          </a:xfrm>
          <a:custGeom>
            <a:avLst/>
            <a:gdLst>
              <a:gd name="connsiteX0" fmla="*/ 0 w 2885847"/>
              <a:gd name="connsiteY0" fmla="*/ 721858 h 725515"/>
              <a:gd name="connsiteX1" fmla="*/ 362103 w 2885847"/>
              <a:gd name="connsiteY1" fmla="*/ 4968 h 725515"/>
              <a:gd name="connsiteX2" fmla="*/ 724205 w 2885847"/>
              <a:gd name="connsiteY2" fmla="*/ 725515 h 725515"/>
              <a:gd name="connsiteX3" fmla="*/ 1078992 w 2885847"/>
              <a:gd name="connsiteY3" fmla="*/ 4968 h 725515"/>
              <a:gd name="connsiteX4" fmla="*/ 1441095 w 2885847"/>
              <a:gd name="connsiteY4" fmla="*/ 725515 h 725515"/>
              <a:gd name="connsiteX5" fmla="*/ 1795882 w 2885847"/>
              <a:gd name="connsiteY5" fmla="*/ 4968 h 725515"/>
              <a:gd name="connsiteX6" fmla="*/ 2165299 w 2885847"/>
              <a:gd name="connsiteY6" fmla="*/ 410962 h 725515"/>
              <a:gd name="connsiteX7" fmla="*/ 2885847 w 2885847"/>
              <a:gd name="connsiteY7" fmla="*/ 487771 h 725515"/>
              <a:gd name="connsiteX0" fmla="*/ 29690 w 2915537"/>
              <a:gd name="connsiteY0" fmla="*/ 721858 h 769324"/>
              <a:gd name="connsiteX1" fmla="*/ 26033 w 2915537"/>
              <a:gd name="connsiteY1" fmla="*/ 714543 h 769324"/>
              <a:gd name="connsiteX2" fmla="*/ 391793 w 2915537"/>
              <a:gd name="connsiteY2" fmla="*/ 4968 h 769324"/>
              <a:gd name="connsiteX3" fmla="*/ 753895 w 2915537"/>
              <a:gd name="connsiteY3" fmla="*/ 725515 h 769324"/>
              <a:gd name="connsiteX4" fmla="*/ 1108682 w 2915537"/>
              <a:gd name="connsiteY4" fmla="*/ 4968 h 769324"/>
              <a:gd name="connsiteX5" fmla="*/ 1470785 w 2915537"/>
              <a:gd name="connsiteY5" fmla="*/ 725515 h 769324"/>
              <a:gd name="connsiteX6" fmla="*/ 1825572 w 2915537"/>
              <a:gd name="connsiteY6" fmla="*/ 4968 h 769324"/>
              <a:gd name="connsiteX7" fmla="*/ 2194989 w 2915537"/>
              <a:gd name="connsiteY7" fmla="*/ 410962 h 769324"/>
              <a:gd name="connsiteX8" fmla="*/ 2915537 w 2915537"/>
              <a:gd name="connsiteY8" fmla="*/ 487771 h 769324"/>
              <a:gd name="connsiteX0" fmla="*/ 1 w 3108962"/>
              <a:gd name="connsiteY0" fmla="*/ 579212 h 746320"/>
              <a:gd name="connsiteX1" fmla="*/ 219458 w 3108962"/>
              <a:gd name="connsiteY1" fmla="*/ 714543 h 746320"/>
              <a:gd name="connsiteX2" fmla="*/ 585218 w 3108962"/>
              <a:gd name="connsiteY2" fmla="*/ 4968 h 746320"/>
              <a:gd name="connsiteX3" fmla="*/ 947320 w 3108962"/>
              <a:gd name="connsiteY3" fmla="*/ 725515 h 746320"/>
              <a:gd name="connsiteX4" fmla="*/ 1302107 w 3108962"/>
              <a:gd name="connsiteY4" fmla="*/ 4968 h 746320"/>
              <a:gd name="connsiteX5" fmla="*/ 1664210 w 3108962"/>
              <a:gd name="connsiteY5" fmla="*/ 725515 h 746320"/>
              <a:gd name="connsiteX6" fmla="*/ 2018997 w 3108962"/>
              <a:gd name="connsiteY6" fmla="*/ 4968 h 746320"/>
              <a:gd name="connsiteX7" fmla="*/ 2388414 w 3108962"/>
              <a:gd name="connsiteY7" fmla="*/ 410962 h 746320"/>
              <a:gd name="connsiteX8" fmla="*/ 3108962 w 3108962"/>
              <a:gd name="connsiteY8" fmla="*/ 487771 h 746320"/>
              <a:gd name="connsiteX0" fmla="*/ 0 w 3251607"/>
              <a:gd name="connsiteY0" fmla="*/ 381701 h 734595"/>
              <a:gd name="connsiteX1" fmla="*/ 362103 w 3251607"/>
              <a:gd name="connsiteY1" fmla="*/ 714543 h 734595"/>
              <a:gd name="connsiteX2" fmla="*/ 727863 w 3251607"/>
              <a:gd name="connsiteY2" fmla="*/ 4968 h 734595"/>
              <a:gd name="connsiteX3" fmla="*/ 1089965 w 3251607"/>
              <a:gd name="connsiteY3" fmla="*/ 725515 h 734595"/>
              <a:gd name="connsiteX4" fmla="*/ 1444752 w 3251607"/>
              <a:gd name="connsiteY4" fmla="*/ 4968 h 734595"/>
              <a:gd name="connsiteX5" fmla="*/ 1806855 w 3251607"/>
              <a:gd name="connsiteY5" fmla="*/ 725515 h 734595"/>
              <a:gd name="connsiteX6" fmla="*/ 2161642 w 3251607"/>
              <a:gd name="connsiteY6" fmla="*/ 4968 h 734595"/>
              <a:gd name="connsiteX7" fmla="*/ 2531059 w 3251607"/>
              <a:gd name="connsiteY7" fmla="*/ 410962 h 734595"/>
              <a:gd name="connsiteX8" fmla="*/ 3251607 w 3251607"/>
              <a:gd name="connsiteY8" fmla="*/ 487771 h 734595"/>
              <a:gd name="connsiteX0" fmla="*/ 26821 w 3278428"/>
              <a:gd name="connsiteY0" fmla="*/ 381701 h 725515"/>
              <a:gd name="connsiteX1" fmla="*/ 26822 w 3278428"/>
              <a:gd name="connsiteY1" fmla="*/ 378043 h 725515"/>
              <a:gd name="connsiteX2" fmla="*/ 388924 w 3278428"/>
              <a:gd name="connsiteY2" fmla="*/ 714543 h 725515"/>
              <a:gd name="connsiteX3" fmla="*/ 754684 w 3278428"/>
              <a:gd name="connsiteY3" fmla="*/ 4968 h 725515"/>
              <a:gd name="connsiteX4" fmla="*/ 1116786 w 3278428"/>
              <a:gd name="connsiteY4" fmla="*/ 725515 h 725515"/>
              <a:gd name="connsiteX5" fmla="*/ 1471573 w 3278428"/>
              <a:gd name="connsiteY5" fmla="*/ 4968 h 725515"/>
              <a:gd name="connsiteX6" fmla="*/ 1833676 w 3278428"/>
              <a:gd name="connsiteY6" fmla="*/ 725515 h 725515"/>
              <a:gd name="connsiteX7" fmla="*/ 2188463 w 3278428"/>
              <a:gd name="connsiteY7" fmla="*/ 4968 h 725515"/>
              <a:gd name="connsiteX8" fmla="*/ 2557880 w 3278428"/>
              <a:gd name="connsiteY8" fmla="*/ 410962 h 725515"/>
              <a:gd name="connsiteX9" fmla="*/ 3278428 w 3278428"/>
              <a:gd name="connsiteY9" fmla="*/ 487771 h 725515"/>
              <a:gd name="connsiteX0" fmla="*/ 0 w 3617367"/>
              <a:gd name="connsiteY0" fmla="*/ 337810 h 725515"/>
              <a:gd name="connsiteX1" fmla="*/ 365761 w 3617367"/>
              <a:gd name="connsiteY1" fmla="*/ 378043 h 725515"/>
              <a:gd name="connsiteX2" fmla="*/ 727863 w 3617367"/>
              <a:gd name="connsiteY2" fmla="*/ 714543 h 725515"/>
              <a:gd name="connsiteX3" fmla="*/ 1093623 w 3617367"/>
              <a:gd name="connsiteY3" fmla="*/ 4968 h 725515"/>
              <a:gd name="connsiteX4" fmla="*/ 1455725 w 3617367"/>
              <a:gd name="connsiteY4" fmla="*/ 725515 h 725515"/>
              <a:gd name="connsiteX5" fmla="*/ 1810512 w 3617367"/>
              <a:gd name="connsiteY5" fmla="*/ 4968 h 725515"/>
              <a:gd name="connsiteX6" fmla="*/ 2172615 w 3617367"/>
              <a:gd name="connsiteY6" fmla="*/ 725515 h 725515"/>
              <a:gd name="connsiteX7" fmla="*/ 2527402 w 3617367"/>
              <a:gd name="connsiteY7" fmla="*/ 4968 h 725515"/>
              <a:gd name="connsiteX8" fmla="*/ 2896819 w 3617367"/>
              <a:gd name="connsiteY8" fmla="*/ 410962 h 725515"/>
              <a:gd name="connsiteX9" fmla="*/ 3617367 w 3617367"/>
              <a:gd name="connsiteY9" fmla="*/ 487771 h 7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7367" h="725515">
                <a:moveTo>
                  <a:pt x="0" y="337810"/>
                </a:moveTo>
                <a:cubicBezTo>
                  <a:pt x="0" y="337200"/>
                  <a:pt x="305411" y="322569"/>
                  <a:pt x="365761" y="378043"/>
                </a:cubicBezTo>
                <a:cubicBezTo>
                  <a:pt x="426111" y="433517"/>
                  <a:pt x="606553" y="776722"/>
                  <a:pt x="727863" y="714543"/>
                </a:cubicBezTo>
                <a:cubicBezTo>
                  <a:pt x="849173" y="652364"/>
                  <a:pt x="972313" y="3139"/>
                  <a:pt x="1093623" y="4968"/>
                </a:cubicBezTo>
                <a:cubicBezTo>
                  <a:pt x="1214933" y="6797"/>
                  <a:pt x="1336244" y="725515"/>
                  <a:pt x="1455725" y="725515"/>
                </a:cubicBezTo>
                <a:cubicBezTo>
                  <a:pt x="1575206" y="725515"/>
                  <a:pt x="1691030" y="4968"/>
                  <a:pt x="1810512" y="4968"/>
                </a:cubicBezTo>
                <a:cubicBezTo>
                  <a:pt x="1929994" y="4968"/>
                  <a:pt x="2053133" y="725515"/>
                  <a:pt x="2172615" y="725515"/>
                </a:cubicBezTo>
                <a:cubicBezTo>
                  <a:pt x="2292097" y="725515"/>
                  <a:pt x="2406701" y="57393"/>
                  <a:pt x="2527402" y="4968"/>
                </a:cubicBezTo>
                <a:cubicBezTo>
                  <a:pt x="2648103" y="-47457"/>
                  <a:pt x="2715158" y="330495"/>
                  <a:pt x="2896819" y="410962"/>
                </a:cubicBezTo>
                <a:cubicBezTo>
                  <a:pt x="3078480" y="491429"/>
                  <a:pt x="3347923" y="489600"/>
                  <a:pt x="3617367" y="4877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Oval 269"/>
          <p:cNvSpPr/>
          <p:nvPr/>
        </p:nvSpPr>
        <p:spPr>
          <a:xfrm>
            <a:off x="2558533" y="2247797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609518" y="2355810"/>
            <a:ext cx="0" cy="2196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6408613" y="2959724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TextBox 272"/>
          <p:cNvSpPr txBox="1"/>
          <p:nvPr/>
        </p:nvSpPr>
        <p:spPr>
          <a:xfrm>
            <a:off x="795211" y="2953127"/>
            <a:ext cx="93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Photon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936005" y="3241159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</a:t>
            </a:r>
            <a:r>
              <a:rPr lang="en-GB" sz="2200" baseline="-25000" dirty="0"/>
              <a:t>F</a:t>
            </a:r>
            <a:endParaRPr lang="en-GB" sz="2200" dirty="0"/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3899783" y="3141941"/>
            <a:ext cx="9666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664197" y="2086353"/>
            <a:ext cx="1136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Electron</a:t>
            </a:r>
            <a:endParaRPr lang="en-GB" sz="2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2691054" y="4386492"/>
            <a:ext cx="1136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Hole</a:t>
            </a:r>
            <a:endParaRPr lang="en-GB" sz="2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6424710" y="2953127"/>
            <a:ext cx="1136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Exciton</a:t>
            </a:r>
            <a:endParaRPr lang="en-GB" sz="2200" dirty="0"/>
          </a:p>
        </p:txBody>
      </p:sp>
      <p:cxnSp>
        <p:nvCxnSpPr>
          <p:cNvPr id="279" name="Straight Arrow Connector 278"/>
          <p:cNvCxnSpPr/>
          <p:nvPr/>
        </p:nvCxnSpPr>
        <p:spPr>
          <a:xfrm flipH="1">
            <a:off x="6187228" y="3054611"/>
            <a:ext cx="275385" cy="123779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reeform 279"/>
          <p:cNvSpPr>
            <a:spLocks noChangeAspect="1"/>
          </p:cNvSpPr>
          <p:nvPr/>
        </p:nvSpPr>
        <p:spPr>
          <a:xfrm flipV="1">
            <a:off x="5405892" y="3600985"/>
            <a:ext cx="900000" cy="145048"/>
          </a:xfrm>
          <a:custGeom>
            <a:avLst/>
            <a:gdLst>
              <a:gd name="connsiteX0" fmla="*/ 0 w 2885847"/>
              <a:gd name="connsiteY0" fmla="*/ 721858 h 725515"/>
              <a:gd name="connsiteX1" fmla="*/ 362103 w 2885847"/>
              <a:gd name="connsiteY1" fmla="*/ 4968 h 725515"/>
              <a:gd name="connsiteX2" fmla="*/ 724205 w 2885847"/>
              <a:gd name="connsiteY2" fmla="*/ 725515 h 725515"/>
              <a:gd name="connsiteX3" fmla="*/ 1078992 w 2885847"/>
              <a:gd name="connsiteY3" fmla="*/ 4968 h 725515"/>
              <a:gd name="connsiteX4" fmla="*/ 1441095 w 2885847"/>
              <a:gd name="connsiteY4" fmla="*/ 725515 h 725515"/>
              <a:gd name="connsiteX5" fmla="*/ 1795882 w 2885847"/>
              <a:gd name="connsiteY5" fmla="*/ 4968 h 725515"/>
              <a:gd name="connsiteX6" fmla="*/ 2165299 w 2885847"/>
              <a:gd name="connsiteY6" fmla="*/ 410962 h 725515"/>
              <a:gd name="connsiteX7" fmla="*/ 2885847 w 2885847"/>
              <a:gd name="connsiteY7" fmla="*/ 487771 h 725515"/>
              <a:gd name="connsiteX0" fmla="*/ 29690 w 2915537"/>
              <a:gd name="connsiteY0" fmla="*/ 721858 h 769324"/>
              <a:gd name="connsiteX1" fmla="*/ 26033 w 2915537"/>
              <a:gd name="connsiteY1" fmla="*/ 714543 h 769324"/>
              <a:gd name="connsiteX2" fmla="*/ 391793 w 2915537"/>
              <a:gd name="connsiteY2" fmla="*/ 4968 h 769324"/>
              <a:gd name="connsiteX3" fmla="*/ 753895 w 2915537"/>
              <a:gd name="connsiteY3" fmla="*/ 725515 h 769324"/>
              <a:gd name="connsiteX4" fmla="*/ 1108682 w 2915537"/>
              <a:gd name="connsiteY4" fmla="*/ 4968 h 769324"/>
              <a:gd name="connsiteX5" fmla="*/ 1470785 w 2915537"/>
              <a:gd name="connsiteY5" fmla="*/ 725515 h 769324"/>
              <a:gd name="connsiteX6" fmla="*/ 1825572 w 2915537"/>
              <a:gd name="connsiteY6" fmla="*/ 4968 h 769324"/>
              <a:gd name="connsiteX7" fmla="*/ 2194989 w 2915537"/>
              <a:gd name="connsiteY7" fmla="*/ 410962 h 769324"/>
              <a:gd name="connsiteX8" fmla="*/ 2915537 w 2915537"/>
              <a:gd name="connsiteY8" fmla="*/ 487771 h 769324"/>
              <a:gd name="connsiteX0" fmla="*/ 1 w 3108962"/>
              <a:gd name="connsiteY0" fmla="*/ 579212 h 746320"/>
              <a:gd name="connsiteX1" fmla="*/ 219458 w 3108962"/>
              <a:gd name="connsiteY1" fmla="*/ 714543 h 746320"/>
              <a:gd name="connsiteX2" fmla="*/ 585218 w 3108962"/>
              <a:gd name="connsiteY2" fmla="*/ 4968 h 746320"/>
              <a:gd name="connsiteX3" fmla="*/ 947320 w 3108962"/>
              <a:gd name="connsiteY3" fmla="*/ 725515 h 746320"/>
              <a:gd name="connsiteX4" fmla="*/ 1302107 w 3108962"/>
              <a:gd name="connsiteY4" fmla="*/ 4968 h 746320"/>
              <a:gd name="connsiteX5" fmla="*/ 1664210 w 3108962"/>
              <a:gd name="connsiteY5" fmla="*/ 725515 h 746320"/>
              <a:gd name="connsiteX6" fmla="*/ 2018997 w 3108962"/>
              <a:gd name="connsiteY6" fmla="*/ 4968 h 746320"/>
              <a:gd name="connsiteX7" fmla="*/ 2388414 w 3108962"/>
              <a:gd name="connsiteY7" fmla="*/ 410962 h 746320"/>
              <a:gd name="connsiteX8" fmla="*/ 3108962 w 3108962"/>
              <a:gd name="connsiteY8" fmla="*/ 487771 h 746320"/>
              <a:gd name="connsiteX0" fmla="*/ 0 w 3251607"/>
              <a:gd name="connsiteY0" fmla="*/ 381701 h 734595"/>
              <a:gd name="connsiteX1" fmla="*/ 362103 w 3251607"/>
              <a:gd name="connsiteY1" fmla="*/ 714543 h 734595"/>
              <a:gd name="connsiteX2" fmla="*/ 727863 w 3251607"/>
              <a:gd name="connsiteY2" fmla="*/ 4968 h 734595"/>
              <a:gd name="connsiteX3" fmla="*/ 1089965 w 3251607"/>
              <a:gd name="connsiteY3" fmla="*/ 725515 h 734595"/>
              <a:gd name="connsiteX4" fmla="*/ 1444752 w 3251607"/>
              <a:gd name="connsiteY4" fmla="*/ 4968 h 734595"/>
              <a:gd name="connsiteX5" fmla="*/ 1806855 w 3251607"/>
              <a:gd name="connsiteY5" fmla="*/ 725515 h 734595"/>
              <a:gd name="connsiteX6" fmla="*/ 2161642 w 3251607"/>
              <a:gd name="connsiteY6" fmla="*/ 4968 h 734595"/>
              <a:gd name="connsiteX7" fmla="*/ 2531059 w 3251607"/>
              <a:gd name="connsiteY7" fmla="*/ 410962 h 734595"/>
              <a:gd name="connsiteX8" fmla="*/ 3251607 w 3251607"/>
              <a:gd name="connsiteY8" fmla="*/ 487771 h 734595"/>
              <a:gd name="connsiteX0" fmla="*/ 26821 w 3278428"/>
              <a:gd name="connsiteY0" fmla="*/ 381701 h 725515"/>
              <a:gd name="connsiteX1" fmla="*/ 26822 w 3278428"/>
              <a:gd name="connsiteY1" fmla="*/ 378043 h 725515"/>
              <a:gd name="connsiteX2" fmla="*/ 388924 w 3278428"/>
              <a:gd name="connsiteY2" fmla="*/ 714543 h 725515"/>
              <a:gd name="connsiteX3" fmla="*/ 754684 w 3278428"/>
              <a:gd name="connsiteY3" fmla="*/ 4968 h 725515"/>
              <a:gd name="connsiteX4" fmla="*/ 1116786 w 3278428"/>
              <a:gd name="connsiteY4" fmla="*/ 725515 h 725515"/>
              <a:gd name="connsiteX5" fmla="*/ 1471573 w 3278428"/>
              <a:gd name="connsiteY5" fmla="*/ 4968 h 725515"/>
              <a:gd name="connsiteX6" fmla="*/ 1833676 w 3278428"/>
              <a:gd name="connsiteY6" fmla="*/ 725515 h 725515"/>
              <a:gd name="connsiteX7" fmla="*/ 2188463 w 3278428"/>
              <a:gd name="connsiteY7" fmla="*/ 4968 h 725515"/>
              <a:gd name="connsiteX8" fmla="*/ 2557880 w 3278428"/>
              <a:gd name="connsiteY8" fmla="*/ 410962 h 725515"/>
              <a:gd name="connsiteX9" fmla="*/ 3278428 w 3278428"/>
              <a:gd name="connsiteY9" fmla="*/ 487771 h 725515"/>
              <a:gd name="connsiteX0" fmla="*/ 0 w 3617367"/>
              <a:gd name="connsiteY0" fmla="*/ 337810 h 725515"/>
              <a:gd name="connsiteX1" fmla="*/ 365761 w 3617367"/>
              <a:gd name="connsiteY1" fmla="*/ 378043 h 725515"/>
              <a:gd name="connsiteX2" fmla="*/ 727863 w 3617367"/>
              <a:gd name="connsiteY2" fmla="*/ 714543 h 725515"/>
              <a:gd name="connsiteX3" fmla="*/ 1093623 w 3617367"/>
              <a:gd name="connsiteY3" fmla="*/ 4968 h 725515"/>
              <a:gd name="connsiteX4" fmla="*/ 1455725 w 3617367"/>
              <a:gd name="connsiteY4" fmla="*/ 725515 h 725515"/>
              <a:gd name="connsiteX5" fmla="*/ 1810512 w 3617367"/>
              <a:gd name="connsiteY5" fmla="*/ 4968 h 725515"/>
              <a:gd name="connsiteX6" fmla="*/ 2172615 w 3617367"/>
              <a:gd name="connsiteY6" fmla="*/ 725515 h 725515"/>
              <a:gd name="connsiteX7" fmla="*/ 2527402 w 3617367"/>
              <a:gd name="connsiteY7" fmla="*/ 4968 h 725515"/>
              <a:gd name="connsiteX8" fmla="*/ 2896819 w 3617367"/>
              <a:gd name="connsiteY8" fmla="*/ 410962 h 725515"/>
              <a:gd name="connsiteX9" fmla="*/ 3617367 w 3617367"/>
              <a:gd name="connsiteY9" fmla="*/ 487771 h 72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7367" h="725515">
                <a:moveTo>
                  <a:pt x="0" y="337810"/>
                </a:moveTo>
                <a:cubicBezTo>
                  <a:pt x="0" y="337200"/>
                  <a:pt x="305411" y="322569"/>
                  <a:pt x="365761" y="378043"/>
                </a:cubicBezTo>
                <a:cubicBezTo>
                  <a:pt x="426111" y="433517"/>
                  <a:pt x="606553" y="776722"/>
                  <a:pt x="727863" y="714543"/>
                </a:cubicBezTo>
                <a:cubicBezTo>
                  <a:pt x="849173" y="652364"/>
                  <a:pt x="972313" y="3139"/>
                  <a:pt x="1093623" y="4968"/>
                </a:cubicBezTo>
                <a:cubicBezTo>
                  <a:pt x="1214933" y="6797"/>
                  <a:pt x="1336244" y="725515"/>
                  <a:pt x="1455725" y="725515"/>
                </a:cubicBezTo>
                <a:cubicBezTo>
                  <a:pt x="1575206" y="725515"/>
                  <a:pt x="1691030" y="4968"/>
                  <a:pt x="1810512" y="4968"/>
                </a:cubicBezTo>
                <a:cubicBezTo>
                  <a:pt x="1929994" y="4968"/>
                  <a:pt x="2053133" y="725515"/>
                  <a:pt x="2172615" y="725515"/>
                </a:cubicBezTo>
                <a:cubicBezTo>
                  <a:pt x="2292097" y="725515"/>
                  <a:pt x="2406701" y="57393"/>
                  <a:pt x="2527402" y="4968"/>
                </a:cubicBezTo>
                <a:cubicBezTo>
                  <a:pt x="2648103" y="-47457"/>
                  <a:pt x="2715158" y="330495"/>
                  <a:pt x="2896819" y="410962"/>
                </a:cubicBezTo>
                <a:cubicBezTo>
                  <a:pt x="3078480" y="491429"/>
                  <a:pt x="3347923" y="489600"/>
                  <a:pt x="3617367" y="4877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TextBox 280"/>
          <p:cNvSpPr txBox="1"/>
          <p:nvPr/>
        </p:nvSpPr>
        <p:spPr>
          <a:xfrm>
            <a:off x="4508914" y="3458001"/>
            <a:ext cx="93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Photon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47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17</cp:revision>
  <dcterms:created xsi:type="dcterms:W3CDTF">2014-06-21T15:48:00Z</dcterms:created>
  <dcterms:modified xsi:type="dcterms:W3CDTF">2014-08-31T20:23:33Z</dcterms:modified>
</cp:coreProperties>
</file>