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4500563"/>
  <p:notesSz cx="6858000" cy="9144000"/>
  <p:defaultTextStyle>
    <a:defPPr>
      <a:defRPr lang="en-US"/>
    </a:defPPr>
    <a:lvl1pPr marL="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98" y="-294"/>
      </p:cViewPr>
      <p:guideLst>
        <p:guide orient="horz" pos="1418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8" y="1398092"/>
            <a:ext cx="8568531" cy="964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5" y="2550320"/>
            <a:ext cx="7056438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7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702" y="94809"/>
            <a:ext cx="2233138" cy="2015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287" y="94809"/>
            <a:ext cx="6531405" cy="2015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2" y="2892034"/>
            <a:ext cx="8568531" cy="893861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2" y="1907536"/>
            <a:ext cx="8568531" cy="98449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285" y="551112"/>
            <a:ext cx="4382272" cy="15595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5567" y="551112"/>
            <a:ext cx="4382272" cy="15595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9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180232"/>
            <a:ext cx="9072563" cy="750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1007419"/>
            <a:ext cx="4454027" cy="41984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2" y="1427266"/>
            <a:ext cx="4454027" cy="259303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007419"/>
            <a:ext cx="4455776" cy="41984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1427266"/>
            <a:ext cx="4455776" cy="259303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6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179194"/>
            <a:ext cx="3316457" cy="76259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179191"/>
            <a:ext cx="5635350" cy="384110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941786"/>
            <a:ext cx="3316457" cy="3078510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9" y="3150399"/>
            <a:ext cx="6048375" cy="37192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9" y="402134"/>
            <a:ext cx="6048375" cy="2700338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9" y="3522320"/>
            <a:ext cx="6048375" cy="528191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1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6" y="180232"/>
            <a:ext cx="9072563" cy="750094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6" y="1050132"/>
            <a:ext cx="9072563" cy="2970164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6" y="4171357"/>
            <a:ext cx="2352147" cy="23961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3FFE-930B-4468-9FAB-0BB9E2488665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6" y="4171357"/>
            <a:ext cx="3192197" cy="23961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52" y="4171357"/>
            <a:ext cx="2352147" cy="23961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66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Wendy\Documents\wwn20\Lit review\Figures\cheng200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429" y="409367"/>
            <a:ext cx="5319722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Wendy\Documents\wwn20\Lit review\Figures\cheng200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00" y="20285"/>
            <a:ext cx="4521245" cy="44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0" y="-83000"/>
            <a:ext cx="628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4896619" y="-83000"/>
            <a:ext cx="628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4374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2014-06-25T10:56:37Z</dcterms:created>
  <dcterms:modified xsi:type="dcterms:W3CDTF">2014-08-31T22:15:04Z</dcterms:modified>
</cp:coreProperties>
</file>