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2520950"/>
  <p:notesSz cx="6858000" cy="9144000"/>
  <p:defaultTextStyle>
    <a:defPPr>
      <a:defRPr lang="en-US"/>
    </a:defPPr>
    <a:lvl1pPr marL="0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3961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7924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1886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5847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9808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3771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37732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1694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" y="-474"/>
      </p:cViewPr>
      <p:guideLst>
        <p:guide orient="horz" pos="794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783130"/>
            <a:ext cx="5814458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3" y="1428543"/>
            <a:ext cx="4788377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1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5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9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3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7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1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8402" y="42600"/>
            <a:ext cx="1818204" cy="902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783" y="42600"/>
            <a:ext cx="5340609" cy="902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6" y="1619946"/>
            <a:ext cx="5814458" cy="500687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6" y="1068488"/>
            <a:ext cx="5814458" cy="55145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39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79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18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58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98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37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37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16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785" y="246845"/>
            <a:ext cx="3579407" cy="69851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200" y="246845"/>
            <a:ext cx="3579407" cy="69851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9" y="100955"/>
            <a:ext cx="6156484" cy="4201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9" y="564299"/>
            <a:ext cx="3022426" cy="23517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33961" indent="0">
              <a:buNone/>
              <a:defRPr sz="1900" b="1"/>
            </a:lvl2pPr>
            <a:lvl3pPr marL="867924" indent="0">
              <a:buNone/>
              <a:defRPr sz="1700" b="1"/>
            </a:lvl3pPr>
            <a:lvl4pPr marL="1301886" indent="0">
              <a:buNone/>
              <a:defRPr sz="1600" b="1"/>
            </a:lvl4pPr>
            <a:lvl5pPr marL="1735847" indent="0">
              <a:buNone/>
              <a:defRPr sz="1600" b="1"/>
            </a:lvl5pPr>
            <a:lvl6pPr marL="2169808" indent="0">
              <a:buNone/>
              <a:defRPr sz="1600" b="1"/>
            </a:lvl6pPr>
            <a:lvl7pPr marL="2603771" indent="0">
              <a:buNone/>
              <a:defRPr sz="1600" b="1"/>
            </a:lvl7pPr>
            <a:lvl8pPr marL="3037732" indent="0">
              <a:buNone/>
              <a:defRPr sz="1600" b="1"/>
            </a:lvl8pPr>
            <a:lvl9pPr marL="34716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9" y="799469"/>
            <a:ext cx="3022426" cy="1452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903" y="564299"/>
            <a:ext cx="3023613" cy="23517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33961" indent="0">
              <a:buNone/>
              <a:defRPr sz="1900" b="1"/>
            </a:lvl2pPr>
            <a:lvl3pPr marL="867924" indent="0">
              <a:buNone/>
              <a:defRPr sz="1700" b="1"/>
            </a:lvl3pPr>
            <a:lvl4pPr marL="1301886" indent="0">
              <a:buNone/>
              <a:defRPr sz="1600" b="1"/>
            </a:lvl4pPr>
            <a:lvl5pPr marL="1735847" indent="0">
              <a:buNone/>
              <a:defRPr sz="1600" b="1"/>
            </a:lvl5pPr>
            <a:lvl6pPr marL="2169808" indent="0">
              <a:buNone/>
              <a:defRPr sz="1600" b="1"/>
            </a:lvl6pPr>
            <a:lvl7pPr marL="2603771" indent="0">
              <a:buNone/>
              <a:defRPr sz="1600" b="1"/>
            </a:lvl7pPr>
            <a:lvl8pPr marL="3037732" indent="0">
              <a:buNone/>
              <a:defRPr sz="1600" b="1"/>
            </a:lvl8pPr>
            <a:lvl9pPr marL="34716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903" y="799469"/>
            <a:ext cx="3023613" cy="1452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1" y="100377"/>
            <a:ext cx="2250489" cy="42716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3" y="100375"/>
            <a:ext cx="3824052" cy="215156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31" y="527532"/>
            <a:ext cx="2250489" cy="1724400"/>
          </a:xfrm>
        </p:spPr>
        <p:txBody>
          <a:bodyPr/>
          <a:lstStyle>
            <a:lvl1pPr marL="0" indent="0">
              <a:buNone/>
              <a:defRPr sz="1300"/>
            </a:lvl1pPr>
            <a:lvl2pPr marL="433961" indent="0">
              <a:buNone/>
              <a:defRPr sz="1100"/>
            </a:lvl2pPr>
            <a:lvl3pPr marL="867924" indent="0">
              <a:buNone/>
              <a:defRPr sz="900"/>
            </a:lvl3pPr>
            <a:lvl4pPr marL="1301886" indent="0">
              <a:buNone/>
              <a:defRPr sz="900"/>
            </a:lvl4pPr>
            <a:lvl5pPr marL="1735847" indent="0">
              <a:buNone/>
              <a:defRPr sz="900"/>
            </a:lvl5pPr>
            <a:lvl6pPr marL="2169808" indent="0">
              <a:buNone/>
              <a:defRPr sz="900"/>
            </a:lvl6pPr>
            <a:lvl7pPr marL="2603771" indent="0">
              <a:buNone/>
              <a:defRPr sz="900"/>
            </a:lvl7pPr>
            <a:lvl8pPr marL="3037732" indent="0">
              <a:buNone/>
              <a:defRPr sz="900"/>
            </a:lvl8pPr>
            <a:lvl9pPr marL="34716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7" y="1764667"/>
            <a:ext cx="4104323" cy="20832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7" y="225257"/>
            <a:ext cx="4104323" cy="1512570"/>
          </a:xfrm>
        </p:spPr>
        <p:txBody>
          <a:bodyPr/>
          <a:lstStyle>
            <a:lvl1pPr marL="0" indent="0">
              <a:buNone/>
              <a:defRPr sz="3000"/>
            </a:lvl1pPr>
            <a:lvl2pPr marL="433961" indent="0">
              <a:buNone/>
              <a:defRPr sz="2700"/>
            </a:lvl2pPr>
            <a:lvl3pPr marL="867924" indent="0">
              <a:buNone/>
              <a:defRPr sz="2200"/>
            </a:lvl3pPr>
            <a:lvl4pPr marL="1301886" indent="0">
              <a:buNone/>
              <a:defRPr sz="1900"/>
            </a:lvl4pPr>
            <a:lvl5pPr marL="1735847" indent="0">
              <a:buNone/>
              <a:defRPr sz="1900"/>
            </a:lvl5pPr>
            <a:lvl6pPr marL="2169808" indent="0">
              <a:buNone/>
              <a:defRPr sz="1900"/>
            </a:lvl6pPr>
            <a:lvl7pPr marL="2603771" indent="0">
              <a:buNone/>
              <a:defRPr sz="1900"/>
            </a:lvl7pPr>
            <a:lvl8pPr marL="3037732" indent="0">
              <a:buNone/>
              <a:defRPr sz="1900"/>
            </a:lvl8pPr>
            <a:lvl9pPr marL="3471694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7" y="1972997"/>
            <a:ext cx="4104323" cy="295863"/>
          </a:xfrm>
        </p:spPr>
        <p:txBody>
          <a:bodyPr/>
          <a:lstStyle>
            <a:lvl1pPr marL="0" indent="0">
              <a:buNone/>
              <a:defRPr sz="1300"/>
            </a:lvl1pPr>
            <a:lvl2pPr marL="433961" indent="0">
              <a:buNone/>
              <a:defRPr sz="1100"/>
            </a:lvl2pPr>
            <a:lvl3pPr marL="867924" indent="0">
              <a:buNone/>
              <a:defRPr sz="900"/>
            </a:lvl3pPr>
            <a:lvl4pPr marL="1301886" indent="0">
              <a:buNone/>
              <a:defRPr sz="900"/>
            </a:lvl4pPr>
            <a:lvl5pPr marL="1735847" indent="0">
              <a:buNone/>
              <a:defRPr sz="900"/>
            </a:lvl5pPr>
            <a:lvl6pPr marL="2169808" indent="0">
              <a:buNone/>
              <a:defRPr sz="900"/>
            </a:lvl6pPr>
            <a:lvl7pPr marL="2603771" indent="0">
              <a:buNone/>
              <a:defRPr sz="900"/>
            </a:lvl7pPr>
            <a:lvl8pPr marL="3037732" indent="0">
              <a:buNone/>
              <a:defRPr sz="900"/>
            </a:lvl8pPr>
            <a:lvl9pPr marL="34716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9" y="100955"/>
            <a:ext cx="6156484" cy="420158"/>
          </a:xfrm>
          <a:prstGeom prst="rect">
            <a:avLst/>
          </a:prstGeom>
        </p:spPr>
        <p:txBody>
          <a:bodyPr vert="horz" lIns="86792" tIns="43396" rIns="86792" bIns="43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9" y="588223"/>
            <a:ext cx="6156484" cy="1663710"/>
          </a:xfrm>
          <a:prstGeom prst="rect">
            <a:avLst/>
          </a:prstGeom>
        </p:spPr>
        <p:txBody>
          <a:bodyPr vert="horz" lIns="86792" tIns="43396" rIns="86792" bIns="43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9" y="2336551"/>
            <a:ext cx="1596126" cy="134218"/>
          </a:xfrm>
          <a:prstGeom prst="rect">
            <a:avLst/>
          </a:prstGeom>
        </p:spPr>
        <p:txBody>
          <a:bodyPr vert="horz" lIns="86792" tIns="43396" rIns="86792" bIns="4339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3D7E-701B-41EE-968D-E515803E52E9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5" y="2336551"/>
            <a:ext cx="2166170" cy="134218"/>
          </a:xfrm>
          <a:prstGeom prst="rect">
            <a:avLst/>
          </a:prstGeom>
        </p:spPr>
        <p:txBody>
          <a:bodyPr vert="horz" lIns="86792" tIns="43396" rIns="86792" bIns="4339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8" y="2336551"/>
            <a:ext cx="1596126" cy="134218"/>
          </a:xfrm>
          <a:prstGeom prst="rect">
            <a:avLst/>
          </a:prstGeom>
        </p:spPr>
        <p:txBody>
          <a:bodyPr vert="horz" lIns="86792" tIns="43396" rIns="86792" bIns="4339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2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7924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471" indent="-32547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5188" indent="-271227" algn="l" defTabSz="8679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904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866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2828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790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0751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714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8675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961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24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1886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5847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9808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3771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32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1694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40" y="-93266"/>
            <a:ext cx="3384376" cy="26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Wendy\Documents\wwn20\Lit review\Figures\fujita1998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" y="108347"/>
            <a:ext cx="395468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327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0309" y="-8667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80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2014-06-25T11:56:48Z</dcterms:created>
  <dcterms:modified xsi:type="dcterms:W3CDTF">2014-09-01T20:04:21Z</dcterms:modified>
</cp:coreProperties>
</file>