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040313" cy="4321175"/>
  <p:notesSz cx="6858000" cy="9144000"/>
  <p:defaultTextStyle>
    <a:defPPr>
      <a:defRPr lang="en-US"/>
    </a:defPPr>
    <a:lvl1pPr marL="0" algn="l" defTabSz="4423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1150" algn="l" defTabSz="4423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42300" algn="l" defTabSz="4423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63450" algn="l" defTabSz="4423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884600" algn="l" defTabSz="4423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05750" algn="l" defTabSz="4423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26900" algn="l" defTabSz="4423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548049" algn="l" defTabSz="4423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769199" algn="l" defTabSz="4423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208" y="-720"/>
      </p:cViewPr>
      <p:guideLst>
        <p:guide orient="horz" pos="1362"/>
        <p:guide pos="15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3" y="1342368"/>
            <a:ext cx="4284267" cy="9262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055" y="2448668"/>
            <a:ext cx="3528219" cy="11043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1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42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63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8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05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26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48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69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451C-9AB3-4930-81E8-DDEA64DBA608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1103-3812-4A87-B2D4-B41F08931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4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451C-9AB3-4930-81E8-DDEA64DBA608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1103-3812-4A87-B2D4-B41F08931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32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70874" y="64020"/>
            <a:ext cx="580161" cy="135536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633" y="64020"/>
            <a:ext cx="1658228" cy="135536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451C-9AB3-4930-81E8-DDEA64DBA608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1103-3812-4A87-B2D4-B41F08931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12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451C-9AB3-4930-81E8-DDEA64DBA608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1103-3812-4A87-B2D4-B41F08931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07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157" y="2776760"/>
            <a:ext cx="4284267" cy="858233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8157" y="1831500"/>
            <a:ext cx="4284267" cy="945257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11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423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634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884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1057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3269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54804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76919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451C-9AB3-4930-81E8-DDEA64DBA608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1103-3812-4A87-B2D4-B41F08931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4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634" y="371102"/>
            <a:ext cx="1119194" cy="104828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1835" y="371102"/>
            <a:ext cx="1119195" cy="104828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451C-9AB3-4930-81E8-DDEA64DBA608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1103-3812-4A87-B2D4-B41F08931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69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17" y="173049"/>
            <a:ext cx="4536282" cy="72019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16" y="967262"/>
            <a:ext cx="2227014" cy="40311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1150" indent="0">
              <a:buNone/>
              <a:defRPr sz="1000" b="1"/>
            </a:lvl2pPr>
            <a:lvl3pPr marL="442300" indent="0">
              <a:buNone/>
              <a:defRPr sz="900" b="1"/>
            </a:lvl3pPr>
            <a:lvl4pPr marL="663450" indent="0">
              <a:buNone/>
              <a:defRPr sz="800" b="1"/>
            </a:lvl4pPr>
            <a:lvl5pPr marL="884600" indent="0">
              <a:buNone/>
              <a:defRPr sz="800" b="1"/>
            </a:lvl5pPr>
            <a:lvl6pPr marL="1105750" indent="0">
              <a:buNone/>
              <a:defRPr sz="800" b="1"/>
            </a:lvl6pPr>
            <a:lvl7pPr marL="1326900" indent="0">
              <a:buNone/>
              <a:defRPr sz="800" b="1"/>
            </a:lvl7pPr>
            <a:lvl8pPr marL="1548049" indent="0">
              <a:buNone/>
              <a:defRPr sz="800" b="1"/>
            </a:lvl8pPr>
            <a:lvl9pPr marL="1769199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2016" y="1370375"/>
            <a:ext cx="2227014" cy="248967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60410" y="967262"/>
            <a:ext cx="2227888" cy="40311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1150" indent="0">
              <a:buNone/>
              <a:defRPr sz="1000" b="1"/>
            </a:lvl2pPr>
            <a:lvl3pPr marL="442300" indent="0">
              <a:buNone/>
              <a:defRPr sz="900" b="1"/>
            </a:lvl3pPr>
            <a:lvl4pPr marL="663450" indent="0">
              <a:buNone/>
              <a:defRPr sz="800" b="1"/>
            </a:lvl4pPr>
            <a:lvl5pPr marL="884600" indent="0">
              <a:buNone/>
              <a:defRPr sz="800" b="1"/>
            </a:lvl5pPr>
            <a:lvl6pPr marL="1105750" indent="0">
              <a:buNone/>
              <a:defRPr sz="800" b="1"/>
            </a:lvl6pPr>
            <a:lvl7pPr marL="1326900" indent="0">
              <a:buNone/>
              <a:defRPr sz="800" b="1"/>
            </a:lvl7pPr>
            <a:lvl8pPr marL="1548049" indent="0">
              <a:buNone/>
              <a:defRPr sz="800" b="1"/>
            </a:lvl8pPr>
            <a:lvl9pPr marL="1769199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60410" y="1370375"/>
            <a:ext cx="2227888" cy="248967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451C-9AB3-4930-81E8-DDEA64DBA608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1103-3812-4A87-B2D4-B41F08931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45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451C-9AB3-4930-81E8-DDEA64DBA608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1103-3812-4A87-B2D4-B41F08931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66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451C-9AB3-4930-81E8-DDEA64DBA608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1103-3812-4A87-B2D4-B41F08931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05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17" y="172050"/>
            <a:ext cx="1658228" cy="732198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627" y="172049"/>
            <a:ext cx="2817675" cy="3688003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2017" y="904249"/>
            <a:ext cx="1658228" cy="2955803"/>
          </a:xfrm>
        </p:spPr>
        <p:txBody>
          <a:bodyPr/>
          <a:lstStyle>
            <a:lvl1pPr marL="0" indent="0">
              <a:buNone/>
              <a:defRPr sz="600"/>
            </a:lvl1pPr>
            <a:lvl2pPr marL="221150" indent="0">
              <a:buNone/>
              <a:defRPr sz="500"/>
            </a:lvl2pPr>
            <a:lvl3pPr marL="442300" indent="0">
              <a:buNone/>
              <a:defRPr sz="500"/>
            </a:lvl3pPr>
            <a:lvl4pPr marL="663450" indent="0">
              <a:buNone/>
              <a:defRPr sz="400"/>
            </a:lvl4pPr>
            <a:lvl5pPr marL="884600" indent="0">
              <a:buNone/>
              <a:defRPr sz="400"/>
            </a:lvl5pPr>
            <a:lvl6pPr marL="1105750" indent="0">
              <a:buNone/>
              <a:defRPr sz="400"/>
            </a:lvl6pPr>
            <a:lvl7pPr marL="1326900" indent="0">
              <a:buNone/>
              <a:defRPr sz="400"/>
            </a:lvl7pPr>
            <a:lvl8pPr marL="1548049" indent="0">
              <a:buNone/>
              <a:defRPr sz="400"/>
            </a:lvl8pPr>
            <a:lvl9pPr marL="176919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451C-9AB3-4930-81E8-DDEA64DBA608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1103-3812-4A87-B2D4-B41F08931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37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937" y="3024826"/>
            <a:ext cx="3024188" cy="357097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87937" y="386108"/>
            <a:ext cx="3024188" cy="2592706"/>
          </a:xfrm>
        </p:spPr>
        <p:txBody>
          <a:bodyPr/>
          <a:lstStyle>
            <a:lvl1pPr marL="0" indent="0">
              <a:buNone/>
              <a:defRPr sz="1500"/>
            </a:lvl1pPr>
            <a:lvl2pPr marL="221150" indent="0">
              <a:buNone/>
              <a:defRPr sz="1400"/>
            </a:lvl2pPr>
            <a:lvl3pPr marL="442300" indent="0">
              <a:buNone/>
              <a:defRPr sz="1200"/>
            </a:lvl3pPr>
            <a:lvl4pPr marL="663450" indent="0">
              <a:buNone/>
              <a:defRPr sz="1000"/>
            </a:lvl4pPr>
            <a:lvl5pPr marL="884600" indent="0">
              <a:buNone/>
              <a:defRPr sz="1000"/>
            </a:lvl5pPr>
            <a:lvl6pPr marL="1105750" indent="0">
              <a:buNone/>
              <a:defRPr sz="1000"/>
            </a:lvl6pPr>
            <a:lvl7pPr marL="1326900" indent="0">
              <a:buNone/>
              <a:defRPr sz="1000"/>
            </a:lvl7pPr>
            <a:lvl8pPr marL="1548049" indent="0">
              <a:buNone/>
              <a:defRPr sz="1000"/>
            </a:lvl8pPr>
            <a:lvl9pPr marL="1769199" indent="0">
              <a:buNone/>
              <a:defRPr sz="1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7937" y="3381923"/>
            <a:ext cx="3024188" cy="507136"/>
          </a:xfrm>
        </p:spPr>
        <p:txBody>
          <a:bodyPr/>
          <a:lstStyle>
            <a:lvl1pPr marL="0" indent="0">
              <a:buNone/>
              <a:defRPr sz="600"/>
            </a:lvl1pPr>
            <a:lvl2pPr marL="221150" indent="0">
              <a:buNone/>
              <a:defRPr sz="500"/>
            </a:lvl2pPr>
            <a:lvl3pPr marL="442300" indent="0">
              <a:buNone/>
              <a:defRPr sz="500"/>
            </a:lvl3pPr>
            <a:lvl4pPr marL="663450" indent="0">
              <a:buNone/>
              <a:defRPr sz="400"/>
            </a:lvl4pPr>
            <a:lvl5pPr marL="884600" indent="0">
              <a:buNone/>
              <a:defRPr sz="400"/>
            </a:lvl5pPr>
            <a:lvl6pPr marL="1105750" indent="0">
              <a:buNone/>
              <a:defRPr sz="400"/>
            </a:lvl6pPr>
            <a:lvl7pPr marL="1326900" indent="0">
              <a:buNone/>
              <a:defRPr sz="400"/>
            </a:lvl7pPr>
            <a:lvl8pPr marL="1548049" indent="0">
              <a:buNone/>
              <a:defRPr sz="400"/>
            </a:lvl8pPr>
            <a:lvl9pPr marL="176919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451C-9AB3-4930-81E8-DDEA64DBA608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1103-3812-4A87-B2D4-B41F08931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91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017" y="173049"/>
            <a:ext cx="4536282" cy="720195"/>
          </a:xfrm>
          <a:prstGeom prst="rect">
            <a:avLst/>
          </a:prstGeom>
        </p:spPr>
        <p:txBody>
          <a:bodyPr vert="horz" lIns="44230" tIns="22115" rIns="44230" bIns="221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17" y="1008276"/>
            <a:ext cx="4536282" cy="2851775"/>
          </a:xfrm>
          <a:prstGeom prst="rect">
            <a:avLst/>
          </a:prstGeom>
        </p:spPr>
        <p:txBody>
          <a:bodyPr vert="horz" lIns="44230" tIns="22115" rIns="44230" bIns="221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2022" y="4005090"/>
            <a:ext cx="1176073" cy="230063"/>
          </a:xfrm>
          <a:prstGeom prst="rect">
            <a:avLst/>
          </a:prstGeom>
        </p:spPr>
        <p:txBody>
          <a:bodyPr vert="horz" lIns="44230" tIns="22115" rIns="44230" bIns="22115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5451C-9AB3-4930-81E8-DDEA64DBA608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22107" y="4005090"/>
            <a:ext cx="1596099" cy="230063"/>
          </a:xfrm>
          <a:prstGeom prst="rect">
            <a:avLst/>
          </a:prstGeom>
        </p:spPr>
        <p:txBody>
          <a:bodyPr vert="horz" lIns="44230" tIns="22115" rIns="44230" bIns="22115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2231" y="4005090"/>
            <a:ext cx="1176073" cy="230063"/>
          </a:xfrm>
          <a:prstGeom prst="rect">
            <a:avLst/>
          </a:prstGeom>
        </p:spPr>
        <p:txBody>
          <a:bodyPr vert="horz" lIns="44230" tIns="22115" rIns="44230" bIns="22115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91103-3812-4A87-B2D4-B41F08931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21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23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5862" indent="-165862" algn="l" defTabSz="4423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9369" indent="-138219" algn="l" defTabSz="4423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52875" indent="-110575" algn="l" defTabSz="4423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74025" indent="-110575" algn="l" defTabSz="4423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5175" indent="-110575" algn="l" defTabSz="442300" rtl="0" eaLnBrk="1" latinLnBrk="0" hangingPunct="1">
        <a:spcBef>
          <a:spcPct val="20000"/>
        </a:spcBef>
        <a:buFont typeface="Arial" panose="020B0604020202020204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16325" indent="-110575" algn="l" defTabSz="4423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37475" indent="-110575" algn="l" defTabSz="4423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58624" indent="-110575" algn="l" defTabSz="4423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79774" indent="-110575" algn="l" defTabSz="4423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23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1150" algn="l" defTabSz="4423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42300" algn="l" defTabSz="4423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63450" algn="l" defTabSz="4423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84600" algn="l" defTabSz="4423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05750" algn="l" defTabSz="4423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6900" algn="l" defTabSz="4423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48049" algn="l" defTabSz="4423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69199" algn="l" defTabSz="4423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C:\Users\Wendy\Documents\wwn20\Lit review\Figures\era1994-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1"/>
          <a:stretch/>
        </p:blipFill>
        <p:spPr bwMode="auto">
          <a:xfrm>
            <a:off x="124584" y="251743"/>
            <a:ext cx="2670467" cy="16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Wendy\Documents\wwn20\Lit review\Figures\era1994-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5" r="11443"/>
          <a:stretch/>
        </p:blipFill>
        <p:spPr bwMode="auto">
          <a:xfrm>
            <a:off x="2622296" y="0"/>
            <a:ext cx="2424163" cy="261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-95457" y="36880"/>
            <a:ext cx="576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(a)</a:t>
            </a:r>
            <a:endParaRPr lang="en-GB" sz="2200" dirty="0"/>
          </a:p>
        </p:txBody>
      </p:sp>
      <p:sp>
        <p:nvSpPr>
          <p:cNvPr id="29" name="TextBox 28"/>
          <p:cNvSpPr txBox="1"/>
          <p:nvPr/>
        </p:nvSpPr>
        <p:spPr>
          <a:xfrm>
            <a:off x="2507020" y="-72676"/>
            <a:ext cx="576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(b)</a:t>
            </a:r>
            <a:endParaRPr lang="en-GB" sz="2200" dirty="0"/>
          </a:p>
        </p:txBody>
      </p:sp>
      <p:sp>
        <p:nvSpPr>
          <p:cNvPr id="30" name="Rectangle 29"/>
          <p:cNvSpPr/>
          <p:nvPr/>
        </p:nvSpPr>
        <p:spPr>
          <a:xfrm>
            <a:off x="1158730" y="1539540"/>
            <a:ext cx="288032" cy="25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1104499" y="2051943"/>
            <a:ext cx="288032" cy="25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2" descr="C:\Users\Wendy\Documents\wwn20\Lit review\Figures\matsushima2005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4465" y="2527995"/>
            <a:ext cx="52451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344975" y="2319322"/>
            <a:ext cx="576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(c)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64066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3</cp:revision>
  <dcterms:created xsi:type="dcterms:W3CDTF">2014-06-25T12:08:21Z</dcterms:created>
  <dcterms:modified xsi:type="dcterms:W3CDTF">2014-09-01T20:18:52Z</dcterms:modified>
</cp:coreProperties>
</file>