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21175" cy="8101013"/>
  <p:notesSz cx="6858000" cy="9144000"/>
  <p:defaultTextStyle>
    <a:defPPr>
      <a:defRPr lang="en-US"/>
    </a:defPPr>
    <a:lvl1pPr marL="0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37328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74659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1988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49317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186646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23976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661306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898635" algn="l" defTabSz="47465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466" y="-72"/>
      </p:cViewPr>
      <p:guideLst>
        <p:guide orient="horz" pos="2552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94" y="2516569"/>
            <a:ext cx="3672999" cy="17364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178" y="4590578"/>
            <a:ext cx="3024823" cy="20702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9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6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3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1058" y="255039"/>
            <a:ext cx="918251" cy="54438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4057" y="255039"/>
            <a:ext cx="2684981" cy="54438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46" y="5205652"/>
            <a:ext cx="3672999" cy="1608951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46" y="3433559"/>
            <a:ext cx="3672999" cy="1772094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732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7465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119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931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6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239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6130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86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063" y="1488939"/>
            <a:ext cx="1801239" cy="4209902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7319" y="1488939"/>
            <a:ext cx="1801988" cy="4209902"/>
          </a:xfrm>
        </p:spPr>
        <p:txBody>
          <a:bodyPr/>
          <a:lstStyle>
            <a:lvl1pPr>
              <a:defRPr sz="1400"/>
            </a:lvl1pPr>
            <a:lvl2pPr>
              <a:defRPr sz="13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59" y="324419"/>
            <a:ext cx="3889058" cy="13501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63" y="1813353"/>
            <a:ext cx="1909271" cy="755722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7328" indent="0">
              <a:buNone/>
              <a:defRPr sz="1000" b="1"/>
            </a:lvl2pPr>
            <a:lvl3pPr marL="474659" indent="0">
              <a:buNone/>
              <a:defRPr sz="1000" b="1"/>
            </a:lvl3pPr>
            <a:lvl4pPr marL="711988" indent="0">
              <a:buNone/>
              <a:defRPr sz="900" b="1"/>
            </a:lvl4pPr>
            <a:lvl5pPr marL="949317" indent="0">
              <a:buNone/>
              <a:defRPr sz="900" b="1"/>
            </a:lvl5pPr>
            <a:lvl6pPr marL="1186646" indent="0">
              <a:buNone/>
              <a:defRPr sz="900" b="1"/>
            </a:lvl6pPr>
            <a:lvl7pPr marL="1423976" indent="0">
              <a:buNone/>
              <a:defRPr sz="900" b="1"/>
            </a:lvl7pPr>
            <a:lvl8pPr marL="1661306" indent="0">
              <a:buNone/>
              <a:defRPr sz="900" b="1"/>
            </a:lvl8pPr>
            <a:lvl9pPr marL="189863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63" y="2569074"/>
            <a:ext cx="1909271" cy="4667459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5100" y="1813353"/>
            <a:ext cx="1910019" cy="755722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7328" indent="0">
              <a:buNone/>
              <a:defRPr sz="1000" b="1"/>
            </a:lvl2pPr>
            <a:lvl3pPr marL="474659" indent="0">
              <a:buNone/>
              <a:defRPr sz="1000" b="1"/>
            </a:lvl3pPr>
            <a:lvl4pPr marL="711988" indent="0">
              <a:buNone/>
              <a:defRPr sz="900" b="1"/>
            </a:lvl4pPr>
            <a:lvl5pPr marL="949317" indent="0">
              <a:buNone/>
              <a:defRPr sz="900" b="1"/>
            </a:lvl5pPr>
            <a:lvl6pPr marL="1186646" indent="0">
              <a:buNone/>
              <a:defRPr sz="900" b="1"/>
            </a:lvl6pPr>
            <a:lvl7pPr marL="1423976" indent="0">
              <a:buNone/>
              <a:defRPr sz="900" b="1"/>
            </a:lvl7pPr>
            <a:lvl8pPr marL="1661306" indent="0">
              <a:buNone/>
              <a:defRPr sz="900" b="1"/>
            </a:lvl8pPr>
            <a:lvl9pPr marL="189863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5100" y="2569074"/>
            <a:ext cx="1910019" cy="4667459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86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08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60" y="322544"/>
            <a:ext cx="1421637" cy="137267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461" y="322543"/>
            <a:ext cx="2415659" cy="691398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60" y="1695215"/>
            <a:ext cx="1421637" cy="5541318"/>
          </a:xfrm>
        </p:spPr>
        <p:txBody>
          <a:bodyPr/>
          <a:lstStyle>
            <a:lvl1pPr marL="0" indent="0">
              <a:buNone/>
              <a:defRPr sz="700"/>
            </a:lvl1pPr>
            <a:lvl2pPr marL="237328" indent="0">
              <a:buNone/>
              <a:defRPr sz="700"/>
            </a:lvl2pPr>
            <a:lvl3pPr marL="474659" indent="0">
              <a:buNone/>
              <a:defRPr sz="600"/>
            </a:lvl3pPr>
            <a:lvl4pPr marL="711988" indent="0">
              <a:buNone/>
              <a:defRPr sz="400"/>
            </a:lvl4pPr>
            <a:lvl5pPr marL="949317" indent="0">
              <a:buNone/>
              <a:defRPr sz="400"/>
            </a:lvl5pPr>
            <a:lvl6pPr marL="1186646" indent="0">
              <a:buNone/>
              <a:defRPr sz="400"/>
            </a:lvl6pPr>
            <a:lvl7pPr marL="1423976" indent="0">
              <a:buNone/>
              <a:defRPr sz="400"/>
            </a:lvl7pPr>
            <a:lvl8pPr marL="1661306" indent="0">
              <a:buNone/>
              <a:defRPr sz="400"/>
            </a:lvl8pPr>
            <a:lvl9pPr marL="189863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83" y="5670710"/>
            <a:ext cx="2592705" cy="669459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983" y="723840"/>
            <a:ext cx="2592705" cy="4860608"/>
          </a:xfrm>
        </p:spPr>
        <p:txBody>
          <a:bodyPr/>
          <a:lstStyle>
            <a:lvl1pPr marL="0" indent="0">
              <a:buNone/>
              <a:defRPr sz="1600"/>
            </a:lvl1pPr>
            <a:lvl2pPr marL="237328" indent="0">
              <a:buNone/>
              <a:defRPr sz="1400"/>
            </a:lvl2pPr>
            <a:lvl3pPr marL="474659" indent="0">
              <a:buNone/>
              <a:defRPr sz="1300"/>
            </a:lvl3pPr>
            <a:lvl4pPr marL="711988" indent="0">
              <a:buNone/>
              <a:defRPr sz="1000"/>
            </a:lvl4pPr>
            <a:lvl5pPr marL="949317" indent="0">
              <a:buNone/>
              <a:defRPr sz="1000"/>
            </a:lvl5pPr>
            <a:lvl6pPr marL="1186646" indent="0">
              <a:buNone/>
              <a:defRPr sz="1000"/>
            </a:lvl6pPr>
            <a:lvl7pPr marL="1423976" indent="0">
              <a:buNone/>
              <a:defRPr sz="1000"/>
            </a:lvl7pPr>
            <a:lvl8pPr marL="1661306" indent="0">
              <a:buNone/>
              <a:defRPr sz="1000"/>
            </a:lvl8pPr>
            <a:lvl9pPr marL="1898635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983" y="6340174"/>
            <a:ext cx="2592705" cy="950743"/>
          </a:xfrm>
        </p:spPr>
        <p:txBody>
          <a:bodyPr/>
          <a:lstStyle>
            <a:lvl1pPr marL="0" indent="0">
              <a:buNone/>
              <a:defRPr sz="700"/>
            </a:lvl1pPr>
            <a:lvl2pPr marL="237328" indent="0">
              <a:buNone/>
              <a:defRPr sz="700"/>
            </a:lvl2pPr>
            <a:lvl3pPr marL="474659" indent="0">
              <a:buNone/>
              <a:defRPr sz="600"/>
            </a:lvl3pPr>
            <a:lvl4pPr marL="711988" indent="0">
              <a:buNone/>
              <a:defRPr sz="400"/>
            </a:lvl4pPr>
            <a:lvl5pPr marL="949317" indent="0">
              <a:buNone/>
              <a:defRPr sz="400"/>
            </a:lvl5pPr>
            <a:lvl6pPr marL="1186646" indent="0">
              <a:buNone/>
              <a:defRPr sz="400"/>
            </a:lvl6pPr>
            <a:lvl7pPr marL="1423976" indent="0">
              <a:buNone/>
              <a:defRPr sz="400"/>
            </a:lvl7pPr>
            <a:lvl8pPr marL="1661306" indent="0">
              <a:buNone/>
              <a:defRPr sz="400"/>
            </a:lvl8pPr>
            <a:lvl9pPr marL="1898635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0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59" y="324419"/>
            <a:ext cx="3889058" cy="1350170"/>
          </a:xfrm>
          <a:prstGeom prst="rect">
            <a:avLst/>
          </a:prstGeom>
        </p:spPr>
        <p:txBody>
          <a:bodyPr vert="horz" lIns="47466" tIns="23733" rIns="47466" bIns="237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59" y="1890242"/>
            <a:ext cx="3889058" cy="5346294"/>
          </a:xfrm>
          <a:prstGeom prst="rect">
            <a:avLst/>
          </a:prstGeom>
        </p:spPr>
        <p:txBody>
          <a:bodyPr vert="horz" lIns="47466" tIns="23733" rIns="47466" bIns="237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62" y="7508444"/>
            <a:ext cx="1008272" cy="431304"/>
          </a:xfrm>
          <a:prstGeom prst="rect">
            <a:avLst/>
          </a:prstGeom>
        </p:spPr>
        <p:txBody>
          <a:bodyPr vert="horz" lIns="47466" tIns="23733" rIns="47466" bIns="2373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6978-4F44-4C94-A3B9-EB9BA28FB04C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405" y="7508444"/>
            <a:ext cx="1368373" cy="431304"/>
          </a:xfrm>
          <a:prstGeom prst="rect">
            <a:avLst/>
          </a:prstGeom>
        </p:spPr>
        <p:txBody>
          <a:bodyPr vert="horz" lIns="47466" tIns="23733" rIns="47466" bIns="2373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847" y="7508444"/>
            <a:ext cx="1008272" cy="431304"/>
          </a:xfrm>
          <a:prstGeom prst="rect">
            <a:avLst/>
          </a:prstGeom>
        </p:spPr>
        <p:txBody>
          <a:bodyPr vert="horz" lIns="47466" tIns="23733" rIns="47466" bIns="2373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7C55-295C-4B2B-A629-E225493A3A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4659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997" indent="-177997" algn="l" defTabSz="474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5658" indent="-148331" algn="l" defTabSz="474659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3323" indent="-118663" algn="l" defTabSz="474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30653" indent="-118663" algn="l" defTabSz="474659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7982" indent="-118663" algn="l" defTabSz="474659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5312" indent="-118663" algn="l" defTabSz="474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639" indent="-118663" algn="l" defTabSz="474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9970" indent="-118663" algn="l" defTabSz="474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7299" indent="-118663" algn="l" defTabSz="47465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328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74659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1988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49317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86646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23976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61306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98635" algn="l" defTabSz="474659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Wendy\Documents\wwn20\Lit review\Figures\hattori199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1" y="5184651"/>
            <a:ext cx="3866619" cy="29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Wendy\Documents\wwn20\Lit review\Figures\hattori1996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32" y="-4908"/>
            <a:ext cx="4419918" cy="515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-71328" y="-71346"/>
            <a:ext cx="564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29" name="TextBox 28"/>
          <p:cNvSpPr txBox="1"/>
          <p:nvPr/>
        </p:nvSpPr>
        <p:spPr>
          <a:xfrm>
            <a:off x="-40875" y="4980751"/>
            <a:ext cx="564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5706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2014-06-25T12:14:09Z</dcterms:created>
  <dcterms:modified xsi:type="dcterms:W3CDTF">2014-09-01T20:21:42Z</dcterms:modified>
</cp:coreProperties>
</file>