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80625" cy="5761038"/>
  <p:notesSz cx="6858000" cy="9144000"/>
  <p:defaultTextStyle>
    <a:defPPr>
      <a:defRPr lang="en-US"/>
    </a:defPPr>
    <a:lvl1pPr marL="0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8127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6255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44382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2510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0637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88765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36892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85020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C50"/>
    <a:srgbClr val="00C850"/>
    <a:srgbClr val="00DA00"/>
    <a:srgbClr val="00FF00"/>
    <a:srgbClr val="55ADD5"/>
    <a:srgbClr val="55B3D5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02" y="-576"/>
      </p:cViewPr>
      <p:guideLst>
        <p:guide orient="horz" pos="1815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8" y="1789656"/>
            <a:ext cx="8568531" cy="1234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3264591"/>
            <a:ext cx="7056439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8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3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08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230709"/>
            <a:ext cx="2268141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2" y="230709"/>
            <a:ext cx="6636412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98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6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1" y="3702001"/>
            <a:ext cx="8568531" cy="1144206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1" y="2441774"/>
            <a:ext cx="8568531" cy="126022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481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6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443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92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40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88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36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850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82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3" y="1344245"/>
            <a:ext cx="4452277" cy="380201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9" y="1344245"/>
            <a:ext cx="4452277" cy="380201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5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1289567"/>
            <a:ext cx="4454027" cy="53743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127" indent="0">
              <a:buNone/>
              <a:defRPr sz="1900" b="1"/>
            </a:lvl2pPr>
            <a:lvl3pPr marL="896255" indent="0">
              <a:buNone/>
              <a:defRPr sz="1800" b="1"/>
            </a:lvl3pPr>
            <a:lvl4pPr marL="1344382" indent="0">
              <a:buNone/>
              <a:defRPr sz="1600" b="1"/>
            </a:lvl4pPr>
            <a:lvl5pPr marL="1792510" indent="0">
              <a:buNone/>
              <a:defRPr sz="1600" b="1"/>
            </a:lvl5pPr>
            <a:lvl6pPr marL="2240637" indent="0">
              <a:buNone/>
              <a:defRPr sz="1600" b="1"/>
            </a:lvl6pPr>
            <a:lvl7pPr marL="2688765" indent="0">
              <a:buNone/>
              <a:defRPr sz="1600" b="1"/>
            </a:lvl7pPr>
            <a:lvl8pPr marL="3136892" indent="0">
              <a:buNone/>
              <a:defRPr sz="1600" b="1"/>
            </a:lvl8pPr>
            <a:lvl9pPr marL="35850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2" y="1826998"/>
            <a:ext cx="4454027" cy="331926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9" y="1289567"/>
            <a:ext cx="4455776" cy="53743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127" indent="0">
              <a:buNone/>
              <a:defRPr sz="1900" b="1"/>
            </a:lvl2pPr>
            <a:lvl3pPr marL="896255" indent="0">
              <a:buNone/>
              <a:defRPr sz="1800" b="1"/>
            </a:lvl3pPr>
            <a:lvl4pPr marL="1344382" indent="0">
              <a:buNone/>
              <a:defRPr sz="1600" b="1"/>
            </a:lvl4pPr>
            <a:lvl5pPr marL="1792510" indent="0">
              <a:buNone/>
              <a:defRPr sz="1600" b="1"/>
            </a:lvl5pPr>
            <a:lvl6pPr marL="2240637" indent="0">
              <a:buNone/>
              <a:defRPr sz="1600" b="1"/>
            </a:lvl6pPr>
            <a:lvl7pPr marL="2688765" indent="0">
              <a:buNone/>
              <a:defRPr sz="1600" b="1"/>
            </a:lvl7pPr>
            <a:lvl8pPr marL="3136892" indent="0">
              <a:buNone/>
              <a:defRPr sz="1600" b="1"/>
            </a:lvl8pPr>
            <a:lvl9pPr marL="35850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9" y="1826998"/>
            <a:ext cx="4455776" cy="331926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40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89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0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229376"/>
            <a:ext cx="3316455" cy="9761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9" y="229377"/>
            <a:ext cx="5635348" cy="49168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6" y="1205553"/>
            <a:ext cx="3316455" cy="3940711"/>
          </a:xfrm>
        </p:spPr>
        <p:txBody>
          <a:bodyPr/>
          <a:lstStyle>
            <a:lvl1pPr marL="0" indent="0">
              <a:buNone/>
              <a:defRPr sz="1400"/>
            </a:lvl1pPr>
            <a:lvl2pPr marL="448127" indent="0">
              <a:buNone/>
              <a:defRPr sz="1200"/>
            </a:lvl2pPr>
            <a:lvl3pPr marL="896255" indent="0">
              <a:buNone/>
              <a:defRPr sz="1000"/>
            </a:lvl3pPr>
            <a:lvl4pPr marL="1344382" indent="0">
              <a:buNone/>
              <a:defRPr sz="900"/>
            </a:lvl4pPr>
            <a:lvl5pPr marL="1792510" indent="0">
              <a:buNone/>
              <a:defRPr sz="900"/>
            </a:lvl5pPr>
            <a:lvl6pPr marL="2240637" indent="0">
              <a:buNone/>
              <a:defRPr sz="900"/>
            </a:lvl6pPr>
            <a:lvl7pPr marL="2688765" indent="0">
              <a:buNone/>
              <a:defRPr sz="900"/>
            </a:lvl7pPr>
            <a:lvl8pPr marL="3136892" indent="0">
              <a:buNone/>
              <a:defRPr sz="900"/>
            </a:lvl8pPr>
            <a:lvl9pPr marL="35850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97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4" y="4032728"/>
            <a:ext cx="6048375" cy="47608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4" y="514763"/>
            <a:ext cx="604837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48127" indent="0">
              <a:buNone/>
              <a:defRPr sz="2800"/>
            </a:lvl2pPr>
            <a:lvl3pPr marL="896255" indent="0">
              <a:buNone/>
              <a:defRPr sz="2300"/>
            </a:lvl3pPr>
            <a:lvl4pPr marL="1344382" indent="0">
              <a:buNone/>
              <a:defRPr sz="1900"/>
            </a:lvl4pPr>
            <a:lvl5pPr marL="1792510" indent="0">
              <a:buNone/>
              <a:defRPr sz="1900"/>
            </a:lvl5pPr>
            <a:lvl6pPr marL="2240637" indent="0">
              <a:buNone/>
              <a:defRPr sz="1900"/>
            </a:lvl6pPr>
            <a:lvl7pPr marL="2688765" indent="0">
              <a:buNone/>
              <a:defRPr sz="1900"/>
            </a:lvl7pPr>
            <a:lvl8pPr marL="3136892" indent="0">
              <a:buNone/>
              <a:defRPr sz="1900"/>
            </a:lvl8pPr>
            <a:lvl9pPr marL="3585020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4" y="4508813"/>
            <a:ext cx="6048375" cy="676122"/>
          </a:xfrm>
        </p:spPr>
        <p:txBody>
          <a:bodyPr/>
          <a:lstStyle>
            <a:lvl1pPr marL="0" indent="0">
              <a:buNone/>
              <a:defRPr sz="1400"/>
            </a:lvl1pPr>
            <a:lvl2pPr marL="448127" indent="0">
              <a:buNone/>
              <a:defRPr sz="1200"/>
            </a:lvl2pPr>
            <a:lvl3pPr marL="896255" indent="0">
              <a:buNone/>
              <a:defRPr sz="1000"/>
            </a:lvl3pPr>
            <a:lvl4pPr marL="1344382" indent="0">
              <a:buNone/>
              <a:defRPr sz="900"/>
            </a:lvl4pPr>
            <a:lvl5pPr marL="1792510" indent="0">
              <a:buNone/>
              <a:defRPr sz="900"/>
            </a:lvl5pPr>
            <a:lvl6pPr marL="2240637" indent="0">
              <a:buNone/>
              <a:defRPr sz="900"/>
            </a:lvl6pPr>
            <a:lvl7pPr marL="2688765" indent="0">
              <a:buNone/>
              <a:defRPr sz="900"/>
            </a:lvl7pPr>
            <a:lvl8pPr marL="3136892" indent="0">
              <a:buNone/>
              <a:defRPr sz="900"/>
            </a:lvl8pPr>
            <a:lvl9pPr marL="35850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71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3" y="230710"/>
            <a:ext cx="9072563" cy="960174"/>
          </a:xfrm>
          <a:prstGeom prst="rect">
            <a:avLst/>
          </a:prstGeom>
        </p:spPr>
        <p:txBody>
          <a:bodyPr vert="horz" lIns="89625" tIns="44813" rIns="89625" bIns="448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3" y="1344245"/>
            <a:ext cx="9072563" cy="3802019"/>
          </a:xfrm>
          <a:prstGeom prst="rect">
            <a:avLst/>
          </a:prstGeom>
        </p:spPr>
        <p:txBody>
          <a:bodyPr vert="horz" lIns="89625" tIns="44813" rIns="89625" bIns="448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3" y="5339629"/>
            <a:ext cx="2352145" cy="306722"/>
          </a:xfrm>
          <a:prstGeom prst="rect">
            <a:avLst/>
          </a:prstGeom>
        </p:spPr>
        <p:txBody>
          <a:bodyPr vert="horz" lIns="89625" tIns="44813" rIns="89625" bIns="448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51403-0D7B-41B9-8593-432CE095CB99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8" y="5339629"/>
            <a:ext cx="3192198" cy="306722"/>
          </a:xfrm>
          <a:prstGeom prst="rect">
            <a:avLst/>
          </a:prstGeom>
        </p:spPr>
        <p:txBody>
          <a:bodyPr vert="horz" lIns="89625" tIns="44813" rIns="89625" bIns="448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52" y="5339629"/>
            <a:ext cx="2352145" cy="306722"/>
          </a:xfrm>
          <a:prstGeom prst="rect">
            <a:avLst/>
          </a:prstGeom>
        </p:spPr>
        <p:txBody>
          <a:bodyPr vert="horz" lIns="89625" tIns="44813" rIns="89625" bIns="448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2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962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95" indent="-336095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8207" indent="-280079" algn="l" defTabSz="8962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0319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68447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574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4701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2829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956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9084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127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6255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382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2510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0637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8765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6892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5020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roup 1563"/>
          <p:cNvGrpSpPr/>
          <p:nvPr/>
        </p:nvGrpSpPr>
        <p:grpSpPr>
          <a:xfrm>
            <a:off x="5499600" y="69334"/>
            <a:ext cx="2315793" cy="2248649"/>
            <a:chOff x="4383312" y="511691"/>
            <a:chExt cx="2315793" cy="2248649"/>
          </a:xfrm>
        </p:grpSpPr>
        <p:grpSp>
          <p:nvGrpSpPr>
            <p:cNvPr id="1565" name="Group 1564"/>
            <p:cNvGrpSpPr/>
            <p:nvPr/>
          </p:nvGrpSpPr>
          <p:grpSpPr>
            <a:xfrm>
              <a:off x="4383312" y="511691"/>
              <a:ext cx="2315793" cy="2248649"/>
              <a:chOff x="4375868" y="237605"/>
              <a:chExt cx="2315793" cy="2248649"/>
            </a:xfrm>
          </p:grpSpPr>
          <p:grpSp>
            <p:nvGrpSpPr>
              <p:cNvPr id="1575" name="Group 1574"/>
              <p:cNvGrpSpPr>
                <a:grpSpLocks noChangeAspect="1"/>
              </p:cNvGrpSpPr>
              <p:nvPr/>
            </p:nvGrpSpPr>
            <p:grpSpPr>
              <a:xfrm>
                <a:off x="4377192" y="237605"/>
                <a:ext cx="2309372" cy="623847"/>
                <a:chOff x="4899729" y="1251449"/>
                <a:chExt cx="2840140" cy="767227"/>
              </a:xfrm>
            </p:grpSpPr>
            <p:grpSp>
              <p:nvGrpSpPr>
                <p:cNvPr id="1699" name="Group 1698"/>
                <p:cNvGrpSpPr/>
                <p:nvPr/>
              </p:nvGrpSpPr>
              <p:grpSpPr>
                <a:xfrm>
                  <a:off x="55855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730" name="Rectangle 1729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731" name="Straight Connector 1730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2" name="Straight Connector 1731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3" name="Oval 1732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4" name="Oval 1733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5" name="Oval 1734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6" name="Oval 1735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7" name="Oval 1736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8" name="Oval 1737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00" name="Group 1699"/>
                <p:cNvGrpSpPr/>
                <p:nvPr/>
              </p:nvGrpSpPr>
              <p:grpSpPr>
                <a:xfrm>
                  <a:off x="62718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721" name="Rectangle 1720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722" name="Straight Connector 1721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3" name="Straight Connector 1722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4" name="Oval 1723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5" name="Oval 1724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6" name="Oval 1725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7" name="Oval 1726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8" name="Oval 1727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9" name="Oval 1728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01" name="Group 1700"/>
                <p:cNvGrpSpPr/>
                <p:nvPr/>
              </p:nvGrpSpPr>
              <p:grpSpPr>
                <a:xfrm>
                  <a:off x="69576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712" name="Rectangle 1711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713" name="Straight Connector 1712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4" name="Straight Connector 1713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5" name="Oval 1714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6" name="Oval 1715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7" name="Oval 1716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8" name="Oval 1717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9" name="Oval 1718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0" name="Oval 1719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02" name="Group 1701"/>
                <p:cNvGrpSpPr/>
                <p:nvPr/>
              </p:nvGrpSpPr>
              <p:grpSpPr>
                <a:xfrm>
                  <a:off x="48997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703" name="Rectangle 1702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704" name="Straight Connector 1703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5" name="Straight Connector 1704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6" name="Oval 1705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7" name="Oval 1706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8" name="Oval 1707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9" name="Oval 1708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0" name="Oval 1709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1" name="Oval 1710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576" name="Group 1575"/>
              <p:cNvGrpSpPr>
                <a:grpSpLocks noChangeAspect="1"/>
              </p:cNvGrpSpPr>
              <p:nvPr/>
            </p:nvGrpSpPr>
            <p:grpSpPr>
              <a:xfrm>
                <a:off x="4376463" y="775335"/>
                <a:ext cx="2309372" cy="623847"/>
                <a:chOff x="4899729" y="1251449"/>
                <a:chExt cx="2840140" cy="767227"/>
              </a:xfrm>
            </p:grpSpPr>
            <p:grpSp>
              <p:nvGrpSpPr>
                <p:cNvPr id="1659" name="Group 1658"/>
                <p:cNvGrpSpPr/>
                <p:nvPr/>
              </p:nvGrpSpPr>
              <p:grpSpPr>
                <a:xfrm>
                  <a:off x="55855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690" name="Rectangle 1689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691" name="Straight Connector 1690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2" name="Straight Connector 1691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93" name="Oval 1692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4" name="Oval 1693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5" name="Oval 1694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6" name="Oval 1695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7" name="Oval 1696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8" name="Oval 1697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60" name="Group 1659"/>
                <p:cNvGrpSpPr/>
                <p:nvPr/>
              </p:nvGrpSpPr>
              <p:grpSpPr>
                <a:xfrm>
                  <a:off x="62718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681" name="Rectangle 1680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682" name="Straight Connector 1681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3" name="Straight Connector 1682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4" name="Oval 1683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5" name="Oval 1684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6" name="Oval 1685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7" name="Oval 1686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8" name="Oval 1687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9" name="Oval 1688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61" name="Group 1660"/>
                <p:cNvGrpSpPr/>
                <p:nvPr/>
              </p:nvGrpSpPr>
              <p:grpSpPr>
                <a:xfrm>
                  <a:off x="69576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672" name="Rectangle 1671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673" name="Straight Connector 1672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4" name="Straight Connector 1673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5" name="Oval 1674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6" name="Oval 1675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7" name="Oval 1676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8" name="Oval 1677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9" name="Oval 1678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0" name="Oval 1679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62" name="Group 1661"/>
                <p:cNvGrpSpPr/>
                <p:nvPr/>
              </p:nvGrpSpPr>
              <p:grpSpPr>
                <a:xfrm>
                  <a:off x="48997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663" name="Rectangle 1662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664" name="Straight Connector 1663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5" name="Straight Connector 1664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6" name="Oval 1665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7" name="Oval 1666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8" name="Oval 1667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9" name="Oval 1668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0" name="Oval 1669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1" name="Oval 1670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577" name="Group 1576"/>
              <p:cNvGrpSpPr>
                <a:grpSpLocks noChangeAspect="1"/>
              </p:cNvGrpSpPr>
              <p:nvPr/>
            </p:nvGrpSpPr>
            <p:grpSpPr>
              <a:xfrm>
                <a:off x="4375868" y="1318871"/>
                <a:ext cx="2309372" cy="623847"/>
                <a:chOff x="4899729" y="1251449"/>
                <a:chExt cx="2840140" cy="767227"/>
              </a:xfrm>
            </p:grpSpPr>
            <p:grpSp>
              <p:nvGrpSpPr>
                <p:cNvPr id="1619" name="Group 1618"/>
                <p:cNvGrpSpPr/>
                <p:nvPr/>
              </p:nvGrpSpPr>
              <p:grpSpPr>
                <a:xfrm>
                  <a:off x="55855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650" name="Rectangle 1649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651" name="Straight Connector 1650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2" name="Straight Connector 1651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53" name="Oval 1652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4" name="Oval 1653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5" name="Oval 1654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6" name="Oval 1655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7" name="Oval 1656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8" name="Oval 1657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20" name="Group 1619"/>
                <p:cNvGrpSpPr/>
                <p:nvPr/>
              </p:nvGrpSpPr>
              <p:grpSpPr>
                <a:xfrm>
                  <a:off x="62718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641" name="Rectangle 1640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642" name="Straight Connector 1641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3" name="Straight Connector 1642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4" name="Oval 1643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5" name="Oval 1644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6" name="Oval 1645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7" name="Oval 1646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8" name="Oval 1647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9" name="Oval 1648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21" name="Group 1620"/>
                <p:cNvGrpSpPr/>
                <p:nvPr/>
              </p:nvGrpSpPr>
              <p:grpSpPr>
                <a:xfrm>
                  <a:off x="69576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632" name="Rectangle 1631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633" name="Straight Connector 1632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4" name="Straight Connector 1633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5" name="Oval 1634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6" name="Oval 1635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7" name="Oval 1636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8" name="Oval 1637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9" name="Oval 1638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0" name="Oval 1639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22" name="Group 1621"/>
                <p:cNvGrpSpPr/>
                <p:nvPr/>
              </p:nvGrpSpPr>
              <p:grpSpPr>
                <a:xfrm>
                  <a:off x="48997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623" name="Rectangle 1622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624" name="Straight Connector 1623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5" name="Straight Connector 1624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6" name="Oval 1625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7" name="Oval 1626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8" name="Oval 1627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9" name="Oval 1628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0" name="Oval 1629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1" name="Oval 1630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578" name="Group 1577"/>
              <p:cNvGrpSpPr>
                <a:grpSpLocks noChangeAspect="1"/>
              </p:cNvGrpSpPr>
              <p:nvPr/>
            </p:nvGrpSpPr>
            <p:grpSpPr>
              <a:xfrm>
                <a:off x="4382289" y="1862407"/>
                <a:ext cx="2309372" cy="623847"/>
                <a:chOff x="4899729" y="1251449"/>
                <a:chExt cx="2840140" cy="767227"/>
              </a:xfrm>
            </p:grpSpPr>
            <p:grpSp>
              <p:nvGrpSpPr>
                <p:cNvPr id="1579" name="Group 1578"/>
                <p:cNvGrpSpPr/>
                <p:nvPr/>
              </p:nvGrpSpPr>
              <p:grpSpPr>
                <a:xfrm>
                  <a:off x="55855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610" name="Rectangle 1609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611" name="Straight Connector 1610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2" name="Straight Connector 1611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3" name="Oval 1612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4" name="Oval 1613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5" name="Oval 1614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6" name="Oval 1615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7" name="Oval 1616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8" name="Oval 1617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0" name="Group 1579"/>
                <p:cNvGrpSpPr/>
                <p:nvPr/>
              </p:nvGrpSpPr>
              <p:grpSpPr>
                <a:xfrm>
                  <a:off x="62718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601" name="Rectangle 1600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602" name="Straight Connector 1601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3" name="Straight Connector 1602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4" name="Oval 1603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5" name="Oval 1604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6" name="Oval 1605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7" name="Oval 1606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8" name="Oval 1607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9" name="Oval 1608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1" name="Group 1580"/>
                <p:cNvGrpSpPr/>
                <p:nvPr/>
              </p:nvGrpSpPr>
              <p:grpSpPr>
                <a:xfrm>
                  <a:off x="69576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592" name="Rectangle 1591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593" name="Straight Connector 1592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4" name="Straight Connector 1593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95" name="Oval 1594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6" name="Oval 1595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7" name="Oval 1596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8" name="Oval 1597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9" name="Oval 1598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0" name="Oval 1599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2" name="Group 1581"/>
                <p:cNvGrpSpPr/>
                <p:nvPr/>
              </p:nvGrpSpPr>
              <p:grpSpPr>
                <a:xfrm>
                  <a:off x="48997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583" name="Rectangle 1582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584" name="Straight Connector 1583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5" name="Straight Connector 1584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6" name="Oval 1585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7" name="Oval 1586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8" name="Oval 1587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9" name="Oval 1588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0" name="Oval 1589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1" name="Oval 1590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sp>
          <p:nvSpPr>
            <p:cNvPr id="1566" name="Isosceles Triangle 1565"/>
            <p:cNvSpPr/>
            <p:nvPr/>
          </p:nvSpPr>
          <p:spPr>
            <a:xfrm>
              <a:off x="4926738" y="1030101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7" name="Isosceles Triangle 1566"/>
            <p:cNvSpPr/>
            <p:nvPr/>
          </p:nvSpPr>
          <p:spPr>
            <a:xfrm>
              <a:off x="4926738" y="1573489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8" name="Isosceles Triangle 1567"/>
            <p:cNvSpPr/>
            <p:nvPr/>
          </p:nvSpPr>
          <p:spPr>
            <a:xfrm>
              <a:off x="4936263" y="2125697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9" name="Isosceles Triangle 1568"/>
            <p:cNvSpPr/>
            <p:nvPr/>
          </p:nvSpPr>
          <p:spPr>
            <a:xfrm>
              <a:off x="5488792" y="1030101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0" name="Isosceles Triangle 1569"/>
            <p:cNvSpPr/>
            <p:nvPr/>
          </p:nvSpPr>
          <p:spPr>
            <a:xfrm>
              <a:off x="5488791" y="1573489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1" name="Isosceles Triangle 1570"/>
            <p:cNvSpPr/>
            <p:nvPr/>
          </p:nvSpPr>
          <p:spPr>
            <a:xfrm>
              <a:off x="5488790" y="2125697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2" name="Isosceles Triangle 1571"/>
            <p:cNvSpPr/>
            <p:nvPr/>
          </p:nvSpPr>
          <p:spPr>
            <a:xfrm>
              <a:off x="6051526" y="1030101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3" name="Isosceles Triangle 1572"/>
            <p:cNvSpPr/>
            <p:nvPr/>
          </p:nvSpPr>
          <p:spPr>
            <a:xfrm>
              <a:off x="6051525" y="1573482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4" name="Isosceles Triangle 1573"/>
            <p:cNvSpPr/>
            <p:nvPr/>
          </p:nvSpPr>
          <p:spPr>
            <a:xfrm>
              <a:off x="6051524" y="2125697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39" name="Group 1738"/>
          <p:cNvGrpSpPr/>
          <p:nvPr/>
        </p:nvGrpSpPr>
        <p:grpSpPr>
          <a:xfrm>
            <a:off x="4015529" y="2708880"/>
            <a:ext cx="2392935" cy="3025298"/>
            <a:chOff x="2368517" y="3380052"/>
            <a:chExt cx="2392935" cy="3025298"/>
          </a:xfrm>
        </p:grpSpPr>
        <p:grpSp>
          <p:nvGrpSpPr>
            <p:cNvPr id="1740" name="Group 1739"/>
            <p:cNvGrpSpPr/>
            <p:nvPr/>
          </p:nvGrpSpPr>
          <p:grpSpPr>
            <a:xfrm>
              <a:off x="3003416" y="3921888"/>
              <a:ext cx="636010" cy="616102"/>
              <a:chOff x="6336388" y="880145"/>
              <a:chExt cx="782185" cy="757702"/>
            </a:xfrm>
          </p:grpSpPr>
          <p:sp>
            <p:nvSpPr>
              <p:cNvPr id="1918" name="Rectangle 1917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919" name="Straight Connector 1918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0" name="Straight Connector 1919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1" name="Oval 1920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2" name="Oval 1921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3" name="Oval 1922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4" name="Oval 1923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5" name="Oval 1924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6" name="Oval 1925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741" name="Group 1740"/>
            <p:cNvGrpSpPr/>
            <p:nvPr/>
          </p:nvGrpSpPr>
          <p:grpSpPr>
            <a:xfrm>
              <a:off x="4475049" y="4559684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1916" name="Isosceles Triangle 1915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17" name="Oval 1916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742" name="Group 1741"/>
            <p:cNvGrpSpPr/>
            <p:nvPr/>
          </p:nvGrpSpPr>
          <p:grpSpPr>
            <a:xfrm>
              <a:off x="3561504" y="3914143"/>
              <a:ext cx="636010" cy="616102"/>
              <a:chOff x="6336388" y="880145"/>
              <a:chExt cx="782185" cy="757702"/>
            </a:xfrm>
          </p:grpSpPr>
          <p:sp>
            <p:nvSpPr>
              <p:cNvPr id="1907" name="Rectangle 1906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908" name="Straight Connector 1907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9" name="Straight Connector 1908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0" name="Oval 1909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11" name="Oval 1910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12" name="Oval 1911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13" name="Oval 1912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14" name="Oval 1913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15" name="Oval 1914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743" name="Group 1742"/>
            <p:cNvGrpSpPr/>
            <p:nvPr/>
          </p:nvGrpSpPr>
          <p:grpSpPr>
            <a:xfrm>
              <a:off x="4119141" y="3914143"/>
              <a:ext cx="636010" cy="616102"/>
              <a:chOff x="6336388" y="880145"/>
              <a:chExt cx="782185" cy="757702"/>
            </a:xfrm>
          </p:grpSpPr>
          <p:sp>
            <p:nvSpPr>
              <p:cNvPr id="1898" name="Rectangle 1897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899" name="Straight Connector 1898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0" name="Straight Connector 1899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1" name="Oval 1900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02" name="Oval 1901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03" name="Oval 1902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04" name="Oval 1903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05" name="Oval 1904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06" name="Oval 1905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744" name="Group 1743"/>
            <p:cNvGrpSpPr/>
            <p:nvPr/>
          </p:nvGrpSpPr>
          <p:grpSpPr>
            <a:xfrm>
              <a:off x="2445779" y="3921888"/>
              <a:ext cx="636010" cy="616102"/>
              <a:chOff x="6336388" y="880145"/>
              <a:chExt cx="782185" cy="757702"/>
            </a:xfrm>
          </p:grpSpPr>
          <p:sp>
            <p:nvSpPr>
              <p:cNvPr id="1889" name="Rectangle 1888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890" name="Straight Connector 1889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1" name="Straight Connector 1890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2" name="Oval 1891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93" name="Oval 1892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94" name="Oval 1893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95" name="Oval 1894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96" name="Oval 1895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97" name="Oval 1896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745" name="Group 1744"/>
            <p:cNvGrpSpPr/>
            <p:nvPr/>
          </p:nvGrpSpPr>
          <p:grpSpPr>
            <a:xfrm>
              <a:off x="3359338" y="4551145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1887" name="Isosceles Triangle 1886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88" name="Oval 1887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746" name="Group 1745"/>
            <p:cNvGrpSpPr/>
            <p:nvPr/>
          </p:nvGrpSpPr>
          <p:grpSpPr>
            <a:xfrm>
              <a:off x="3917412" y="4544314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1885" name="Isosceles Triangle 1884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86" name="Oval 1885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747" name="Group 1746"/>
            <p:cNvGrpSpPr/>
            <p:nvPr/>
          </p:nvGrpSpPr>
          <p:grpSpPr>
            <a:xfrm>
              <a:off x="2827085" y="4551145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1883" name="Isosceles Triangle 1882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84" name="Oval 1883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748" name="Group 1747"/>
            <p:cNvGrpSpPr/>
            <p:nvPr/>
          </p:nvGrpSpPr>
          <p:grpSpPr>
            <a:xfrm>
              <a:off x="2368517" y="5781503"/>
              <a:ext cx="2309372" cy="623847"/>
              <a:chOff x="5209742" y="1203824"/>
              <a:chExt cx="2840140" cy="767227"/>
            </a:xfrm>
          </p:grpSpPr>
          <p:grpSp>
            <p:nvGrpSpPr>
              <p:cNvPr id="1843" name="Group 1842"/>
              <p:cNvGrpSpPr/>
              <p:nvPr/>
            </p:nvGrpSpPr>
            <p:grpSpPr>
              <a:xfrm>
                <a:off x="58955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1874" name="Rectangle 1873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875" name="Straight Connector 1874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6" name="Straight Connector 1875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7" name="Oval 1876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78" name="Oval 1877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79" name="Oval 1878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80" name="Oval 1879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81" name="Oval 1880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82" name="Oval 1881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844" name="Group 1843"/>
              <p:cNvGrpSpPr/>
              <p:nvPr/>
            </p:nvGrpSpPr>
            <p:grpSpPr>
              <a:xfrm>
                <a:off x="65818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1865" name="Rectangle 1864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866" name="Straight Connector 1865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7" name="Straight Connector 1866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8" name="Oval 1867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69" name="Oval 1868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70" name="Oval 1869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71" name="Oval 1870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72" name="Oval 1871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73" name="Oval 1872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845" name="Group 1844"/>
              <p:cNvGrpSpPr/>
              <p:nvPr/>
            </p:nvGrpSpPr>
            <p:grpSpPr>
              <a:xfrm>
                <a:off x="72676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1856" name="Rectangle 1855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857" name="Straight Connector 1856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8" name="Straight Connector 1857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9" name="Oval 1858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60" name="Oval 1859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61" name="Oval 1860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62" name="Oval 1861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63" name="Oval 1862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64" name="Oval 1863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846" name="Group 1845"/>
              <p:cNvGrpSpPr/>
              <p:nvPr/>
            </p:nvGrpSpPr>
            <p:grpSpPr>
              <a:xfrm>
                <a:off x="52097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1847" name="Rectangle 1846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848" name="Straight Connector 1847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9" name="Straight Connector 1848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0" name="Oval 1849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51" name="Oval 1850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52" name="Oval 1851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53" name="Oval 1852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54" name="Oval 1853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55" name="Oval 1854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1749" name="Group 1748"/>
            <p:cNvGrpSpPr/>
            <p:nvPr/>
          </p:nvGrpSpPr>
          <p:grpSpPr>
            <a:xfrm>
              <a:off x="2452080" y="3380052"/>
              <a:ext cx="2309372" cy="623847"/>
              <a:chOff x="2598179" y="4066543"/>
              <a:chExt cx="2309372" cy="623847"/>
            </a:xfrm>
          </p:grpSpPr>
          <p:grpSp>
            <p:nvGrpSpPr>
              <p:cNvPr id="1803" name="Group 1802"/>
              <p:cNvGrpSpPr/>
              <p:nvPr/>
            </p:nvGrpSpPr>
            <p:grpSpPr>
              <a:xfrm>
                <a:off x="3155816" y="4074288"/>
                <a:ext cx="636010" cy="616102"/>
                <a:chOff x="6336388" y="880145"/>
                <a:chExt cx="782185" cy="757702"/>
              </a:xfrm>
            </p:grpSpPr>
            <p:sp>
              <p:nvSpPr>
                <p:cNvPr id="1834" name="Rectangle 1833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835" name="Straight Connector 1834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6" name="Straight Connector 1835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7" name="Oval 1836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38" name="Oval 1837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39" name="Oval 1838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40" name="Oval 1839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41" name="Oval 1840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42" name="Oval 1841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804" name="Group 1803"/>
              <p:cNvGrpSpPr/>
              <p:nvPr/>
            </p:nvGrpSpPr>
            <p:grpSpPr>
              <a:xfrm>
                <a:off x="3713904" y="4066543"/>
                <a:ext cx="636010" cy="616102"/>
                <a:chOff x="6336388" y="880145"/>
                <a:chExt cx="782185" cy="757702"/>
              </a:xfrm>
            </p:grpSpPr>
            <p:sp>
              <p:nvSpPr>
                <p:cNvPr id="1825" name="Rectangle 1824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826" name="Straight Connector 1825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7" name="Straight Connector 1826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8" name="Oval 1827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29" name="Oval 1828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30" name="Oval 1829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31" name="Oval 1830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32" name="Oval 1831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33" name="Oval 1832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805" name="Group 1804"/>
              <p:cNvGrpSpPr/>
              <p:nvPr/>
            </p:nvGrpSpPr>
            <p:grpSpPr>
              <a:xfrm>
                <a:off x="4271541" y="4066543"/>
                <a:ext cx="636010" cy="616102"/>
                <a:chOff x="6336388" y="880145"/>
                <a:chExt cx="782185" cy="757702"/>
              </a:xfrm>
            </p:grpSpPr>
            <p:sp>
              <p:nvSpPr>
                <p:cNvPr id="1816" name="Rectangle 1815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817" name="Straight Connector 1816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8" name="Straight Connector 1817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9" name="Oval 1818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20" name="Oval 1819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21" name="Oval 1820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22" name="Oval 1821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23" name="Oval 1822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24" name="Oval 1823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806" name="Group 1805"/>
              <p:cNvGrpSpPr/>
              <p:nvPr/>
            </p:nvGrpSpPr>
            <p:grpSpPr>
              <a:xfrm>
                <a:off x="2598179" y="4074288"/>
                <a:ext cx="636010" cy="616102"/>
                <a:chOff x="6336388" y="880145"/>
                <a:chExt cx="782185" cy="757702"/>
              </a:xfrm>
            </p:grpSpPr>
            <p:sp>
              <p:nvSpPr>
                <p:cNvPr id="1807" name="Rectangle 1806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808" name="Straight Connector 1807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9" name="Straight Connector 1808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0" name="Oval 1809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11" name="Oval 1810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12" name="Oval 1811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13" name="Oval 1812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14" name="Oval 1813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15" name="Oval 1814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1750" name="Group 1749"/>
            <p:cNvGrpSpPr/>
            <p:nvPr/>
          </p:nvGrpSpPr>
          <p:grpSpPr>
            <a:xfrm flipV="1">
              <a:off x="2373905" y="4888660"/>
              <a:ext cx="2309372" cy="974704"/>
              <a:chOff x="5209742" y="1203824"/>
              <a:chExt cx="2840140" cy="1198722"/>
            </a:xfrm>
          </p:grpSpPr>
          <p:grpSp>
            <p:nvGrpSpPr>
              <p:cNvPr id="1751" name="Group 1750"/>
              <p:cNvGrpSpPr/>
              <p:nvPr/>
            </p:nvGrpSpPr>
            <p:grpSpPr>
              <a:xfrm>
                <a:off x="58955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1794" name="Rectangle 1793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795" name="Straight Connector 1794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6" name="Straight Connector 1795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7" name="Oval 1796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98" name="Oval 1797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99" name="Oval 1798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00" name="Oval 1799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01" name="Oval 1800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02" name="Oval 1801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752" name="Group 1751"/>
              <p:cNvGrpSpPr/>
              <p:nvPr/>
            </p:nvGrpSpPr>
            <p:grpSpPr>
              <a:xfrm>
                <a:off x="7705404" y="1997731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792" name="Isosceles Triangle 1791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93" name="Oval 1792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753" name="Group 1752"/>
              <p:cNvGrpSpPr/>
              <p:nvPr/>
            </p:nvGrpSpPr>
            <p:grpSpPr>
              <a:xfrm>
                <a:off x="65818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1783" name="Rectangle 1782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784" name="Straight Connector 1783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5" name="Straight Connector 1784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6" name="Oval 1785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87" name="Oval 1786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88" name="Oval 1787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89" name="Oval 1788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90" name="Oval 1789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91" name="Oval 1790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754" name="Group 1753"/>
              <p:cNvGrpSpPr/>
              <p:nvPr/>
            </p:nvGrpSpPr>
            <p:grpSpPr>
              <a:xfrm>
                <a:off x="72676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1774" name="Rectangle 1773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775" name="Straight Connector 1774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6" name="Straight Connector 1775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7" name="Oval 1776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78" name="Oval 1777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79" name="Oval 1778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80" name="Oval 1779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81" name="Oval 1780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82" name="Oval 1781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755" name="Group 1754"/>
              <p:cNvGrpSpPr/>
              <p:nvPr/>
            </p:nvGrpSpPr>
            <p:grpSpPr>
              <a:xfrm>
                <a:off x="52097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1765" name="Rectangle 1764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766" name="Straight Connector 1765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7" name="Straight Connector 1766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8" name="Oval 1767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69" name="Oval 1768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70" name="Oval 1769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71" name="Oval 1770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72" name="Oval 1771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73" name="Oval 1772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756" name="Group 1755"/>
              <p:cNvGrpSpPr/>
              <p:nvPr/>
            </p:nvGrpSpPr>
            <p:grpSpPr>
              <a:xfrm>
                <a:off x="6333266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763" name="Isosceles Triangle 1762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64" name="Oval 1763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757" name="Group 1756"/>
              <p:cNvGrpSpPr/>
              <p:nvPr/>
            </p:nvGrpSpPr>
            <p:grpSpPr>
              <a:xfrm>
                <a:off x="7019604" y="1978828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761" name="Isosceles Triangle 1760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62" name="Oval 1761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758" name="Group 1757"/>
              <p:cNvGrpSpPr/>
              <p:nvPr/>
            </p:nvGrpSpPr>
            <p:grpSpPr>
              <a:xfrm>
                <a:off x="5678684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759" name="Isosceles Triangle 1758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60" name="Oval 1759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grpSp>
        <p:nvGrpSpPr>
          <p:cNvPr id="1927" name="Group 1926"/>
          <p:cNvGrpSpPr/>
          <p:nvPr/>
        </p:nvGrpSpPr>
        <p:grpSpPr>
          <a:xfrm>
            <a:off x="824154" y="2742574"/>
            <a:ext cx="2534530" cy="2972795"/>
            <a:chOff x="6628196" y="1026597"/>
            <a:chExt cx="2534530" cy="2972795"/>
          </a:xfrm>
        </p:grpSpPr>
        <p:grpSp>
          <p:nvGrpSpPr>
            <p:cNvPr id="1928" name="Group 1927"/>
            <p:cNvGrpSpPr/>
            <p:nvPr/>
          </p:nvGrpSpPr>
          <p:grpSpPr>
            <a:xfrm>
              <a:off x="6852470" y="1026597"/>
              <a:ext cx="2309372" cy="974704"/>
              <a:chOff x="4899729" y="1251449"/>
              <a:chExt cx="2840140" cy="1198722"/>
            </a:xfrm>
          </p:grpSpPr>
          <p:grpSp>
            <p:nvGrpSpPr>
              <p:cNvPr id="2047" name="Group 2046"/>
              <p:cNvGrpSpPr/>
              <p:nvPr/>
            </p:nvGrpSpPr>
            <p:grpSpPr>
              <a:xfrm>
                <a:off x="5585529" y="1260974"/>
                <a:ext cx="782185" cy="757702"/>
                <a:chOff x="6336388" y="880145"/>
                <a:chExt cx="782185" cy="757702"/>
              </a:xfrm>
            </p:grpSpPr>
            <p:sp>
              <p:nvSpPr>
                <p:cNvPr id="2090" name="Rectangle 2089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091" name="Straight Connector 2090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2" name="Straight Connector 2091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3" name="Oval 2092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94" name="Oval 2093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95" name="Oval 2094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96" name="Oval 2095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97" name="Oval 2096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98" name="Oval 2097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48" name="Group 2047"/>
              <p:cNvGrpSpPr/>
              <p:nvPr/>
            </p:nvGrpSpPr>
            <p:grpSpPr>
              <a:xfrm>
                <a:off x="7395391" y="2045356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2088" name="Isosceles Triangle 2087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89" name="Oval 2088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49" name="Group 2048"/>
              <p:cNvGrpSpPr/>
              <p:nvPr/>
            </p:nvGrpSpPr>
            <p:grpSpPr>
              <a:xfrm>
                <a:off x="6271884" y="1251449"/>
                <a:ext cx="782185" cy="757702"/>
                <a:chOff x="6336388" y="880145"/>
                <a:chExt cx="782185" cy="757702"/>
              </a:xfrm>
            </p:grpSpPr>
            <p:sp>
              <p:nvSpPr>
                <p:cNvPr id="2079" name="Rectangle 2078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080" name="Straight Connector 2079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1" name="Straight Connector 2080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2" name="Oval 2081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83" name="Oval 2082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84" name="Oval 2083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85" name="Oval 2084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86" name="Oval 2085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87" name="Oval 2086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50" name="Group 2049"/>
              <p:cNvGrpSpPr/>
              <p:nvPr/>
            </p:nvGrpSpPr>
            <p:grpSpPr>
              <a:xfrm>
                <a:off x="6957684" y="1251449"/>
                <a:ext cx="782185" cy="757702"/>
                <a:chOff x="6336388" y="880145"/>
                <a:chExt cx="782185" cy="757702"/>
              </a:xfrm>
            </p:grpSpPr>
            <p:sp>
              <p:nvSpPr>
                <p:cNvPr id="2070" name="Rectangle 2069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071" name="Straight Connector 2070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2" name="Straight Connector 2071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3" name="Oval 2072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74" name="Oval 2073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75" name="Oval 2074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76" name="Oval 2075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77" name="Oval 2076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78" name="Oval 2077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51" name="Group 2050"/>
              <p:cNvGrpSpPr/>
              <p:nvPr/>
            </p:nvGrpSpPr>
            <p:grpSpPr>
              <a:xfrm>
                <a:off x="4899729" y="1260974"/>
                <a:ext cx="782185" cy="757702"/>
                <a:chOff x="6336388" y="880145"/>
                <a:chExt cx="782185" cy="757702"/>
              </a:xfrm>
            </p:grpSpPr>
            <p:sp>
              <p:nvSpPr>
                <p:cNvPr id="2061" name="Rectangle 2060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062" name="Straight Connector 2061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3" name="Straight Connector 2062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4" name="Oval 2063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65" name="Oval 2064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66" name="Oval 2065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67" name="Oval 2066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68" name="Oval 2067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69" name="Oval 2068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52" name="Group 2051"/>
              <p:cNvGrpSpPr/>
              <p:nvPr/>
            </p:nvGrpSpPr>
            <p:grpSpPr>
              <a:xfrm>
                <a:off x="6023253" y="2034854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2059" name="Isosceles Triangle 2058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60" name="Oval 2059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53" name="Group 2052"/>
              <p:cNvGrpSpPr/>
              <p:nvPr/>
            </p:nvGrpSpPr>
            <p:grpSpPr>
              <a:xfrm>
                <a:off x="6709591" y="2026453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2057" name="Isosceles Triangle 2056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58" name="Oval 2057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54" name="Group 2053"/>
              <p:cNvGrpSpPr/>
              <p:nvPr/>
            </p:nvGrpSpPr>
            <p:grpSpPr>
              <a:xfrm>
                <a:off x="5368671" y="2034854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2055" name="Isosceles Triangle 2054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56" name="Oval 2055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1929" name="Group 1928"/>
            <p:cNvGrpSpPr/>
            <p:nvPr/>
          </p:nvGrpSpPr>
          <p:grpSpPr>
            <a:xfrm flipV="1">
              <a:off x="6628196" y="1848714"/>
              <a:ext cx="2309372" cy="974704"/>
              <a:chOff x="5209742" y="1203824"/>
              <a:chExt cx="2840140" cy="1198722"/>
            </a:xfrm>
          </p:grpSpPr>
          <p:grpSp>
            <p:nvGrpSpPr>
              <p:cNvPr id="1995" name="Group 1994"/>
              <p:cNvGrpSpPr/>
              <p:nvPr/>
            </p:nvGrpSpPr>
            <p:grpSpPr>
              <a:xfrm>
                <a:off x="58955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2038" name="Rectangle 2037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039" name="Straight Connector 2038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0" name="Straight Connector 2039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1" name="Oval 2040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42" name="Oval 2041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43" name="Oval 2042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44" name="Oval 2043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45" name="Oval 2044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46" name="Oval 2045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996" name="Group 1995"/>
              <p:cNvGrpSpPr/>
              <p:nvPr/>
            </p:nvGrpSpPr>
            <p:grpSpPr>
              <a:xfrm>
                <a:off x="7705404" y="1997731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2036" name="Isosceles Triangle 2035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37" name="Oval 2036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997" name="Group 1996"/>
              <p:cNvGrpSpPr/>
              <p:nvPr/>
            </p:nvGrpSpPr>
            <p:grpSpPr>
              <a:xfrm>
                <a:off x="65818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2027" name="Rectangle 2026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028" name="Straight Connector 2027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9" name="Straight Connector 2028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0" name="Oval 2029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31" name="Oval 2030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32" name="Oval 2031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33" name="Oval 2032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34" name="Oval 2033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35" name="Oval 2034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998" name="Group 1997"/>
              <p:cNvGrpSpPr/>
              <p:nvPr/>
            </p:nvGrpSpPr>
            <p:grpSpPr>
              <a:xfrm>
                <a:off x="72676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2018" name="Rectangle 2017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019" name="Straight Connector 2018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0" name="Straight Connector 2019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1" name="Oval 2020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22" name="Oval 2021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23" name="Oval 2022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24" name="Oval 2023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25" name="Oval 2024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26" name="Oval 2025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999" name="Group 1998"/>
              <p:cNvGrpSpPr/>
              <p:nvPr/>
            </p:nvGrpSpPr>
            <p:grpSpPr>
              <a:xfrm>
                <a:off x="52097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2009" name="Rectangle 2008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010" name="Straight Connector 2009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1" name="Straight Connector 2010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2" name="Oval 2011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13" name="Oval 2012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14" name="Oval 2013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15" name="Oval 2014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16" name="Oval 2015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17" name="Oval 2016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00" name="Group 1999"/>
              <p:cNvGrpSpPr/>
              <p:nvPr/>
            </p:nvGrpSpPr>
            <p:grpSpPr>
              <a:xfrm>
                <a:off x="6333266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2007" name="Isosceles Triangle 2006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08" name="Oval 2007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01" name="Group 2000"/>
              <p:cNvGrpSpPr/>
              <p:nvPr/>
            </p:nvGrpSpPr>
            <p:grpSpPr>
              <a:xfrm>
                <a:off x="7019604" y="1978828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2005" name="Isosceles Triangle 2004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06" name="Oval 2005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02" name="Group 2001"/>
              <p:cNvGrpSpPr/>
              <p:nvPr/>
            </p:nvGrpSpPr>
            <p:grpSpPr>
              <a:xfrm>
                <a:off x="5678684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2003" name="Isosceles Triangle 2002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04" name="Oval 2003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1930" name="Group 1929"/>
            <p:cNvGrpSpPr/>
            <p:nvPr/>
          </p:nvGrpSpPr>
          <p:grpSpPr>
            <a:xfrm>
              <a:off x="7005443" y="2833346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1993" name="Isosceles Triangle 1992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94" name="Oval 1993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931" name="Group 1930"/>
            <p:cNvGrpSpPr/>
            <p:nvPr/>
          </p:nvGrpSpPr>
          <p:grpSpPr>
            <a:xfrm>
              <a:off x="7567882" y="2832436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1991" name="Isosceles Triangle 1990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92" name="Oval 1991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932" name="Group 1931"/>
            <p:cNvGrpSpPr/>
            <p:nvPr/>
          </p:nvGrpSpPr>
          <p:grpSpPr>
            <a:xfrm>
              <a:off x="8120788" y="2833346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1989" name="Isosceles Triangle 1988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90" name="Oval 1989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933" name="Group 1932"/>
            <p:cNvGrpSpPr/>
            <p:nvPr/>
          </p:nvGrpSpPr>
          <p:grpSpPr>
            <a:xfrm>
              <a:off x="8683593" y="2832436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1987" name="Isosceles Triangle 1986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88" name="Oval 1987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934" name="Group 1933"/>
            <p:cNvGrpSpPr/>
            <p:nvPr/>
          </p:nvGrpSpPr>
          <p:grpSpPr>
            <a:xfrm flipV="1">
              <a:off x="6853354" y="3024688"/>
              <a:ext cx="2309372" cy="974704"/>
              <a:chOff x="5209742" y="1203824"/>
              <a:chExt cx="2840140" cy="1198722"/>
            </a:xfrm>
          </p:grpSpPr>
          <p:grpSp>
            <p:nvGrpSpPr>
              <p:cNvPr id="1935" name="Group 1934"/>
              <p:cNvGrpSpPr/>
              <p:nvPr/>
            </p:nvGrpSpPr>
            <p:grpSpPr>
              <a:xfrm>
                <a:off x="58955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1978" name="Rectangle 1977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979" name="Straight Connector 1978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0" name="Straight Connector 1979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1" name="Oval 1980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82" name="Oval 1981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83" name="Oval 1982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84" name="Oval 1983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85" name="Oval 1984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86" name="Oval 1985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936" name="Group 1935"/>
              <p:cNvGrpSpPr/>
              <p:nvPr/>
            </p:nvGrpSpPr>
            <p:grpSpPr>
              <a:xfrm>
                <a:off x="7705404" y="1997731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976" name="Isosceles Triangle 1975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77" name="Oval 1976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937" name="Group 1936"/>
              <p:cNvGrpSpPr/>
              <p:nvPr/>
            </p:nvGrpSpPr>
            <p:grpSpPr>
              <a:xfrm>
                <a:off x="65818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1967" name="Rectangle 1966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968" name="Straight Connector 1967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9" name="Straight Connector 1968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0" name="Oval 1969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71" name="Oval 1970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72" name="Oval 1971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73" name="Oval 1972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74" name="Oval 1973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75" name="Oval 1974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938" name="Group 1937"/>
              <p:cNvGrpSpPr/>
              <p:nvPr/>
            </p:nvGrpSpPr>
            <p:grpSpPr>
              <a:xfrm>
                <a:off x="72676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1958" name="Rectangle 1957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959" name="Straight Connector 1958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0" name="Straight Connector 1959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1" name="Oval 1960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62" name="Oval 1961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63" name="Oval 1962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64" name="Oval 1963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65" name="Oval 1964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66" name="Oval 1965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939" name="Group 1938"/>
              <p:cNvGrpSpPr/>
              <p:nvPr/>
            </p:nvGrpSpPr>
            <p:grpSpPr>
              <a:xfrm>
                <a:off x="52097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1949" name="Rectangle 1948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950" name="Straight Connector 1949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1" name="Straight Connector 1950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2" name="Oval 1951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53" name="Oval 1952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54" name="Oval 1953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55" name="Oval 1954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56" name="Oval 1955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57" name="Oval 1956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940" name="Group 1939"/>
              <p:cNvGrpSpPr/>
              <p:nvPr/>
            </p:nvGrpSpPr>
            <p:grpSpPr>
              <a:xfrm>
                <a:off x="6333266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947" name="Isosceles Triangle 1946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48" name="Oval 1947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941" name="Group 1940"/>
              <p:cNvGrpSpPr/>
              <p:nvPr/>
            </p:nvGrpSpPr>
            <p:grpSpPr>
              <a:xfrm>
                <a:off x="7019604" y="1978828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945" name="Isosceles Triangle 1944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46" name="Oval 1945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942" name="Group 1941"/>
              <p:cNvGrpSpPr/>
              <p:nvPr/>
            </p:nvGrpSpPr>
            <p:grpSpPr>
              <a:xfrm>
                <a:off x="5678684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943" name="Isosceles Triangle 1942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44" name="Oval 1943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grpSp>
        <p:nvGrpSpPr>
          <p:cNvPr id="2099" name="Group 2098"/>
          <p:cNvGrpSpPr/>
          <p:nvPr/>
        </p:nvGrpSpPr>
        <p:grpSpPr>
          <a:xfrm>
            <a:off x="850413" y="528236"/>
            <a:ext cx="333222" cy="1469876"/>
            <a:chOff x="1070426" y="677838"/>
            <a:chExt cx="333222" cy="1469876"/>
          </a:xfrm>
        </p:grpSpPr>
        <p:sp>
          <p:nvSpPr>
            <p:cNvPr id="2100" name="TextBox 2099"/>
            <p:cNvSpPr txBox="1"/>
            <p:nvPr/>
          </p:nvSpPr>
          <p:spPr>
            <a:xfrm>
              <a:off x="1070426" y="677838"/>
              <a:ext cx="333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A</a:t>
              </a:r>
              <a:endParaRPr lang="en-GB" sz="2200" dirty="0"/>
            </a:p>
          </p:txBody>
        </p:sp>
        <p:sp>
          <p:nvSpPr>
            <p:cNvPr id="2101" name="TextBox 2100"/>
            <p:cNvSpPr txBox="1"/>
            <p:nvPr/>
          </p:nvSpPr>
          <p:spPr>
            <a:xfrm>
              <a:off x="1070426" y="1202437"/>
              <a:ext cx="333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B</a:t>
              </a:r>
            </a:p>
          </p:txBody>
        </p:sp>
        <p:sp>
          <p:nvSpPr>
            <p:cNvPr id="2102" name="TextBox 2101"/>
            <p:cNvSpPr txBox="1"/>
            <p:nvPr/>
          </p:nvSpPr>
          <p:spPr>
            <a:xfrm>
              <a:off x="1070426" y="1716827"/>
              <a:ext cx="333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X</a:t>
              </a:r>
            </a:p>
          </p:txBody>
        </p:sp>
      </p:grpSp>
      <p:sp>
        <p:nvSpPr>
          <p:cNvPr id="2103" name="TextBox 2102"/>
          <p:cNvSpPr txBox="1"/>
          <p:nvPr/>
        </p:nvSpPr>
        <p:spPr>
          <a:xfrm>
            <a:off x="-94596" y="-107096"/>
            <a:ext cx="675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104" name="TextBox 2103"/>
          <p:cNvSpPr txBox="1"/>
          <p:nvPr/>
        </p:nvSpPr>
        <p:spPr>
          <a:xfrm>
            <a:off x="4898797" y="-107096"/>
            <a:ext cx="675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105" name="TextBox 2104"/>
          <p:cNvSpPr txBox="1"/>
          <p:nvPr/>
        </p:nvSpPr>
        <p:spPr>
          <a:xfrm>
            <a:off x="7910668" y="429374"/>
            <a:ext cx="2110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MX</a:t>
            </a:r>
            <a:r>
              <a:rPr lang="en-GB" sz="2200" baseline="-25000" dirty="0" smtClean="0"/>
              <a:t>6</a:t>
            </a:r>
            <a:r>
              <a:rPr lang="en-GB" sz="2200" dirty="0" smtClean="0"/>
              <a:t> </a:t>
            </a:r>
            <a:r>
              <a:rPr lang="en-GB" sz="2200" dirty="0" err="1" smtClean="0"/>
              <a:t>octahedra</a:t>
            </a:r>
            <a:endParaRPr lang="en-GB" sz="2200" dirty="0"/>
          </a:p>
        </p:txBody>
      </p:sp>
      <p:cxnSp>
        <p:nvCxnSpPr>
          <p:cNvPr id="2106" name="Straight Arrow Connector 2105"/>
          <p:cNvCxnSpPr/>
          <p:nvPr/>
        </p:nvCxnSpPr>
        <p:spPr>
          <a:xfrm>
            <a:off x="7558166" y="429374"/>
            <a:ext cx="419207" cy="1583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7" name="TextBox 2106"/>
          <p:cNvSpPr txBox="1"/>
          <p:nvPr/>
        </p:nvSpPr>
        <p:spPr>
          <a:xfrm>
            <a:off x="8174326" y="1240126"/>
            <a:ext cx="1510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CH</a:t>
            </a:r>
            <a:r>
              <a:rPr lang="en-GB" sz="2200" baseline="-25000" dirty="0" smtClean="0"/>
              <a:t>3</a:t>
            </a:r>
            <a:r>
              <a:rPr lang="en-GB" sz="2200" dirty="0" smtClean="0"/>
              <a:t>NH</a:t>
            </a:r>
            <a:r>
              <a:rPr lang="en-GB" sz="2200" baseline="-25000" dirty="0" smtClean="0"/>
              <a:t>3</a:t>
            </a:r>
            <a:r>
              <a:rPr lang="en-GB" sz="2200" dirty="0" smtClean="0"/>
              <a:t> molecules</a:t>
            </a:r>
            <a:endParaRPr lang="en-GB" sz="2200" dirty="0"/>
          </a:p>
        </p:txBody>
      </p:sp>
      <p:cxnSp>
        <p:nvCxnSpPr>
          <p:cNvPr id="2108" name="Straight Arrow Connector 2107"/>
          <p:cNvCxnSpPr>
            <a:stCxn id="1574" idx="5"/>
          </p:cNvCxnSpPr>
          <p:nvPr/>
        </p:nvCxnSpPr>
        <p:spPr>
          <a:xfrm flipV="1">
            <a:off x="7243944" y="1429280"/>
            <a:ext cx="998235" cy="3059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9" name="TextBox 2108"/>
          <p:cNvSpPr txBox="1"/>
          <p:nvPr/>
        </p:nvSpPr>
        <p:spPr>
          <a:xfrm>
            <a:off x="-56856" y="4592957"/>
            <a:ext cx="1427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RNH</a:t>
            </a:r>
            <a:r>
              <a:rPr lang="en-GB" sz="2200" baseline="-25000" dirty="0" smtClean="0"/>
              <a:t>3</a:t>
            </a:r>
            <a:r>
              <a:rPr lang="en-GB" sz="2200" dirty="0" smtClean="0"/>
              <a:t> molecules</a:t>
            </a:r>
            <a:endParaRPr lang="en-GB" sz="2200" dirty="0"/>
          </a:p>
        </p:txBody>
      </p:sp>
      <p:cxnSp>
        <p:nvCxnSpPr>
          <p:cNvPr id="2110" name="Straight Arrow Connector 2109"/>
          <p:cNvCxnSpPr/>
          <p:nvPr/>
        </p:nvCxnSpPr>
        <p:spPr>
          <a:xfrm flipH="1">
            <a:off x="824154" y="4641348"/>
            <a:ext cx="433075" cy="2508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1" name="TextBox 2110"/>
          <p:cNvSpPr txBox="1"/>
          <p:nvPr/>
        </p:nvSpPr>
        <p:spPr>
          <a:xfrm>
            <a:off x="81939" y="2511792"/>
            <a:ext cx="675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2112" name="TextBox 2111"/>
          <p:cNvSpPr txBox="1"/>
          <p:nvPr/>
        </p:nvSpPr>
        <p:spPr>
          <a:xfrm>
            <a:off x="3628336" y="2511792"/>
            <a:ext cx="675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2113" name="TextBox 2112"/>
          <p:cNvSpPr txBox="1"/>
          <p:nvPr/>
        </p:nvSpPr>
        <p:spPr>
          <a:xfrm>
            <a:off x="7002666" y="2511792"/>
            <a:ext cx="675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grpSp>
        <p:nvGrpSpPr>
          <p:cNvPr id="2114" name="Group 2113"/>
          <p:cNvGrpSpPr/>
          <p:nvPr/>
        </p:nvGrpSpPr>
        <p:grpSpPr>
          <a:xfrm>
            <a:off x="7596389" y="2702376"/>
            <a:ext cx="2310943" cy="2972795"/>
            <a:chOff x="6844174" y="2702376"/>
            <a:chExt cx="2310943" cy="2972795"/>
          </a:xfrm>
        </p:grpSpPr>
        <p:grpSp>
          <p:nvGrpSpPr>
            <p:cNvPr id="2115" name="Group 2114"/>
            <p:cNvGrpSpPr/>
            <p:nvPr/>
          </p:nvGrpSpPr>
          <p:grpSpPr>
            <a:xfrm>
              <a:off x="7401811" y="2710121"/>
              <a:ext cx="636010" cy="616102"/>
              <a:chOff x="6336388" y="880145"/>
              <a:chExt cx="782185" cy="757702"/>
            </a:xfrm>
          </p:grpSpPr>
          <p:sp>
            <p:nvSpPr>
              <p:cNvPr id="2266" name="Rectangle 2265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267" name="Straight Connector 2266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8" name="Straight Connector 2267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9" name="Oval 2268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70" name="Oval 2269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71" name="Oval 2270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72" name="Oval 2271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73" name="Oval 2272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74" name="Oval 2273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16" name="Group 2115"/>
            <p:cNvGrpSpPr/>
            <p:nvPr/>
          </p:nvGrpSpPr>
          <p:grpSpPr>
            <a:xfrm>
              <a:off x="7959899" y="2702376"/>
              <a:ext cx="636010" cy="616102"/>
              <a:chOff x="6336388" y="880145"/>
              <a:chExt cx="782185" cy="757702"/>
            </a:xfrm>
          </p:grpSpPr>
          <p:sp>
            <p:nvSpPr>
              <p:cNvPr id="2257" name="Rectangle 2256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258" name="Straight Connector 2257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9" name="Straight Connector 2258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0" name="Oval 2259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61" name="Oval 2260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62" name="Oval 2261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63" name="Oval 2262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64" name="Oval 2263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65" name="Oval 2264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17" name="Group 2116"/>
            <p:cNvGrpSpPr/>
            <p:nvPr/>
          </p:nvGrpSpPr>
          <p:grpSpPr>
            <a:xfrm>
              <a:off x="8517536" y="2702376"/>
              <a:ext cx="636010" cy="616102"/>
              <a:chOff x="6336388" y="880145"/>
              <a:chExt cx="782185" cy="757702"/>
            </a:xfrm>
          </p:grpSpPr>
          <p:sp>
            <p:nvSpPr>
              <p:cNvPr id="2248" name="Rectangle 2247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249" name="Straight Connector 2248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0" name="Straight Connector 2249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1" name="Oval 2250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52" name="Oval 2251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53" name="Oval 2252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54" name="Oval 2253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55" name="Oval 2254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56" name="Oval 2255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18" name="Group 2117"/>
            <p:cNvGrpSpPr/>
            <p:nvPr/>
          </p:nvGrpSpPr>
          <p:grpSpPr>
            <a:xfrm>
              <a:off x="6844174" y="2710121"/>
              <a:ext cx="636010" cy="616102"/>
              <a:chOff x="6336388" y="880145"/>
              <a:chExt cx="782185" cy="757702"/>
            </a:xfrm>
          </p:grpSpPr>
          <p:sp>
            <p:nvSpPr>
              <p:cNvPr id="2239" name="Rectangle 2238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240" name="Straight Connector 2239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1" name="Straight Connector 2240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2" name="Oval 2241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43" name="Oval 2242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44" name="Oval 2243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45" name="Oval 2244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46" name="Oval 2245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47" name="Oval 2246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19" name="Group 2118"/>
            <p:cNvGrpSpPr/>
            <p:nvPr/>
          </p:nvGrpSpPr>
          <p:grpSpPr>
            <a:xfrm flipV="1">
              <a:off x="7403382" y="3875350"/>
              <a:ext cx="636010" cy="616102"/>
              <a:chOff x="6336388" y="880145"/>
              <a:chExt cx="782185" cy="757702"/>
            </a:xfrm>
          </p:grpSpPr>
          <p:sp>
            <p:nvSpPr>
              <p:cNvPr id="2230" name="Rectangle 2229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231" name="Straight Connector 2230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2" name="Straight Connector 2231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3" name="Oval 2232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34" name="Oval 2233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35" name="Oval 2234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36" name="Oval 2235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37" name="Oval 2236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38" name="Oval 2237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0" name="Group 2119"/>
            <p:cNvGrpSpPr/>
            <p:nvPr/>
          </p:nvGrpSpPr>
          <p:grpSpPr>
            <a:xfrm flipV="1">
              <a:off x="7961470" y="3883095"/>
              <a:ext cx="636010" cy="616102"/>
              <a:chOff x="6336388" y="880145"/>
              <a:chExt cx="782185" cy="757702"/>
            </a:xfrm>
          </p:grpSpPr>
          <p:sp>
            <p:nvSpPr>
              <p:cNvPr id="2221" name="Rectangle 2220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222" name="Straight Connector 2221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3" name="Straight Connector 2222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4" name="Oval 2223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25" name="Oval 2224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26" name="Oval 2225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27" name="Oval 2226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28" name="Oval 2227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29" name="Oval 2228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1" name="Group 2120"/>
            <p:cNvGrpSpPr/>
            <p:nvPr/>
          </p:nvGrpSpPr>
          <p:grpSpPr>
            <a:xfrm flipV="1">
              <a:off x="8519107" y="3883095"/>
              <a:ext cx="636010" cy="616102"/>
              <a:chOff x="6336388" y="880145"/>
              <a:chExt cx="782185" cy="757702"/>
            </a:xfrm>
          </p:grpSpPr>
          <p:sp>
            <p:nvSpPr>
              <p:cNvPr id="2212" name="Rectangle 2211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213" name="Straight Connector 2212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4" name="Straight Connector 2213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5" name="Oval 2214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16" name="Oval 2215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17" name="Oval 2216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18" name="Oval 2217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19" name="Oval 2218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20" name="Oval 2219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2" name="Group 2121"/>
            <p:cNvGrpSpPr/>
            <p:nvPr/>
          </p:nvGrpSpPr>
          <p:grpSpPr>
            <a:xfrm flipV="1">
              <a:off x="6845745" y="3875350"/>
              <a:ext cx="636010" cy="616102"/>
              <a:chOff x="6336388" y="880145"/>
              <a:chExt cx="782185" cy="757702"/>
            </a:xfrm>
          </p:grpSpPr>
          <p:sp>
            <p:nvSpPr>
              <p:cNvPr id="2203" name="Rectangle 2202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204" name="Straight Connector 2203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5" name="Straight Connector 2204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6" name="Oval 2205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07" name="Oval 2206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08" name="Oval 2207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09" name="Oval 2208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10" name="Oval 2209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11" name="Oval 2210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3" name="Group 2122"/>
            <p:cNvGrpSpPr/>
            <p:nvPr/>
          </p:nvGrpSpPr>
          <p:grpSpPr>
            <a:xfrm flipV="1">
              <a:off x="7402695" y="5051324"/>
              <a:ext cx="636010" cy="616102"/>
              <a:chOff x="6336388" y="880145"/>
              <a:chExt cx="782185" cy="757702"/>
            </a:xfrm>
          </p:grpSpPr>
          <p:sp>
            <p:nvSpPr>
              <p:cNvPr id="2194" name="Rectangle 2193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195" name="Straight Connector 2194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6" name="Straight Connector 2195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7" name="Oval 2196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98" name="Oval 2197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99" name="Oval 2198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00" name="Oval 2199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01" name="Oval 2200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02" name="Oval 2201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4" name="Group 2123"/>
            <p:cNvGrpSpPr/>
            <p:nvPr/>
          </p:nvGrpSpPr>
          <p:grpSpPr>
            <a:xfrm flipV="1">
              <a:off x="7960783" y="5059069"/>
              <a:ext cx="636010" cy="616102"/>
              <a:chOff x="6336388" y="880145"/>
              <a:chExt cx="782185" cy="757702"/>
            </a:xfrm>
          </p:grpSpPr>
          <p:sp>
            <p:nvSpPr>
              <p:cNvPr id="2185" name="Rectangle 2184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186" name="Straight Connector 2185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7" name="Straight Connector 2186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8" name="Oval 2187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89" name="Oval 2188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90" name="Oval 2189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91" name="Oval 2190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92" name="Oval 2191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93" name="Oval 2192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5" name="Group 2124"/>
            <p:cNvGrpSpPr/>
            <p:nvPr/>
          </p:nvGrpSpPr>
          <p:grpSpPr>
            <a:xfrm flipV="1">
              <a:off x="8518420" y="5059069"/>
              <a:ext cx="636010" cy="616102"/>
              <a:chOff x="6336388" y="880145"/>
              <a:chExt cx="782185" cy="757702"/>
            </a:xfrm>
          </p:grpSpPr>
          <p:sp>
            <p:nvSpPr>
              <p:cNvPr id="2176" name="Rectangle 2175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177" name="Straight Connector 2176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8" name="Straight Connector 2177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9" name="Oval 2178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80" name="Oval 2179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81" name="Oval 2180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82" name="Oval 2181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83" name="Oval 2182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84" name="Oval 2183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6" name="Group 2125"/>
            <p:cNvGrpSpPr/>
            <p:nvPr/>
          </p:nvGrpSpPr>
          <p:grpSpPr>
            <a:xfrm flipV="1">
              <a:off x="6845058" y="5051324"/>
              <a:ext cx="636010" cy="616102"/>
              <a:chOff x="6336388" y="880145"/>
              <a:chExt cx="782185" cy="757702"/>
            </a:xfrm>
          </p:grpSpPr>
          <p:sp>
            <p:nvSpPr>
              <p:cNvPr id="2167" name="Rectangle 2166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168" name="Straight Connector 2167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9" name="Straight Connector 2168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0" name="Oval 2169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1" name="Oval 2170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2" name="Oval 2171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3" name="Oval 2172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4" name="Oval 2173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5" name="Oval 2174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7" name="Group 2126"/>
            <p:cNvGrpSpPr/>
            <p:nvPr/>
          </p:nvGrpSpPr>
          <p:grpSpPr>
            <a:xfrm>
              <a:off x="7221421" y="3339377"/>
              <a:ext cx="123833" cy="521364"/>
              <a:chOff x="7173796" y="3339377"/>
              <a:chExt cx="123833" cy="521364"/>
            </a:xfrm>
          </p:grpSpPr>
          <p:grpSp>
            <p:nvGrpSpPr>
              <p:cNvPr id="2163" name="Group 2162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2165" name="Isosceles Triangle 2164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66" name="Oval 2165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164" name="Isosceles Triangle 2163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8" name="Group 2127"/>
            <p:cNvGrpSpPr/>
            <p:nvPr/>
          </p:nvGrpSpPr>
          <p:grpSpPr>
            <a:xfrm>
              <a:off x="7773860" y="3339377"/>
              <a:ext cx="123833" cy="521364"/>
              <a:chOff x="7173796" y="3339377"/>
              <a:chExt cx="123833" cy="521364"/>
            </a:xfrm>
          </p:grpSpPr>
          <p:grpSp>
            <p:nvGrpSpPr>
              <p:cNvPr id="2159" name="Group 2158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2161" name="Isosceles Triangle 2160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62" name="Oval 2161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160" name="Isosceles Triangle 2159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9" name="Group 2128"/>
            <p:cNvGrpSpPr/>
            <p:nvPr/>
          </p:nvGrpSpPr>
          <p:grpSpPr>
            <a:xfrm>
              <a:off x="8329976" y="3339377"/>
              <a:ext cx="123833" cy="521364"/>
              <a:chOff x="7173796" y="3339377"/>
              <a:chExt cx="123833" cy="521364"/>
            </a:xfrm>
          </p:grpSpPr>
          <p:grpSp>
            <p:nvGrpSpPr>
              <p:cNvPr id="2155" name="Group 2154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2157" name="Isosceles Triangle 2156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58" name="Oval 2157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156" name="Isosceles Triangle 2155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30" name="Group 2129"/>
            <p:cNvGrpSpPr/>
            <p:nvPr/>
          </p:nvGrpSpPr>
          <p:grpSpPr>
            <a:xfrm>
              <a:off x="8892460" y="3339626"/>
              <a:ext cx="123833" cy="521364"/>
              <a:chOff x="7173796" y="3339377"/>
              <a:chExt cx="123833" cy="521364"/>
            </a:xfrm>
          </p:grpSpPr>
          <p:grpSp>
            <p:nvGrpSpPr>
              <p:cNvPr id="2151" name="Group 2150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2153" name="Isosceles Triangle 2152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54" name="Oval 2153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152" name="Isosceles Triangle 2151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31" name="Group 2130"/>
            <p:cNvGrpSpPr/>
            <p:nvPr/>
          </p:nvGrpSpPr>
          <p:grpSpPr>
            <a:xfrm>
              <a:off x="7221421" y="4510796"/>
              <a:ext cx="123833" cy="521364"/>
              <a:chOff x="7173796" y="3339377"/>
              <a:chExt cx="123833" cy="521364"/>
            </a:xfrm>
          </p:grpSpPr>
          <p:grpSp>
            <p:nvGrpSpPr>
              <p:cNvPr id="2147" name="Group 2146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2149" name="Isosceles Triangle 2148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50" name="Oval 2149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148" name="Isosceles Triangle 2147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32" name="Group 2131"/>
            <p:cNvGrpSpPr/>
            <p:nvPr/>
          </p:nvGrpSpPr>
          <p:grpSpPr>
            <a:xfrm>
              <a:off x="7788076" y="4502628"/>
              <a:ext cx="123833" cy="521364"/>
              <a:chOff x="7173796" y="3339377"/>
              <a:chExt cx="123833" cy="521364"/>
            </a:xfrm>
          </p:grpSpPr>
          <p:grpSp>
            <p:nvGrpSpPr>
              <p:cNvPr id="2143" name="Group 2142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2145" name="Isosceles Triangle 2144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46" name="Oval 2145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144" name="Isosceles Triangle 2143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33" name="Group 2132"/>
            <p:cNvGrpSpPr/>
            <p:nvPr/>
          </p:nvGrpSpPr>
          <p:grpSpPr>
            <a:xfrm>
              <a:off x="8335439" y="4502171"/>
              <a:ext cx="123833" cy="521364"/>
              <a:chOff x="7173796" y="3339377"/>
              <a:chExt cx="123833" cy="521364"/>
            </a:xfrm>
          </p:grpSpPr>
          <p:grpSp>
            <p:nvGrpSpPr>
              <p:cNvPr id="2139" name="Group 2138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2141" name="Isosceles Triangle 2140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42" name="Oval 2141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140" name="Isosceles Triangle 2139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34" name="Group 2133"/>
            <p:cNvGrpSpPr/>
            <p:nvPr/>
          </p:nvGrpSpPr>
          <p:grpSpPr>
            <a:xfrm>
              <a:off x="8897262" y="4510796"/>
              <a:ext cx="123833" cy="521364"/>
              <a:chOff x="7173796" y="3339377"/>
              <a:chExt cx="123833" cy="521364"/>
            </a:xfrm>
          </p:grpSpPr>
          <p:grpSp>
            <p:nvGrpSpPr>
              <p:cNvPr id="2135" name="Group 2134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2137" name="Isosceles Triangle 2136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38" name="Oval 2137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136" name="Isosceles Triangle 2135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275" name="TextBox 2274"/>
          <p:cNvSpPr txBox="1"/>
          <p:nvPr/>
        </p:nvSpPr>
        <p:spPr>
          <a:xfrm>
            <a:off x="6574569" y="4398799"/>
            <a:ext cx="1427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H</a:t>
            </a:r>
            <a:r>
              <a:rPr lang="en-GB" sz="2200" baseline="-25000" dirty="0" smtClean="0"/>
              <a:t>3</a:t>
            </a:r>
            <a:r>
              <a:rPr lang="en-GB" sz="2200" dirty="0" smtClean="0"/>
              <a:t>NRNH</a:t>
            </a:r>
            <a:r>
              <a:rPr lang="en-GB" sz="2200" baseline="-25000" dirty="0" smtClean="0"/>
              <a:t>3</a:t>
            </a:r>
            <a:r>
              <a:rPr lang="en-GB" sz="2200" dirty="0" smtClean="0"/>
              <a:t> molecules</a:t>
            </a:r>
            <a:endParaRPr lang="en-GB" sz="2200" dirty="0"/>
          </a:p>
        </p:txBody>
      </p:sp>
      <p:cxnSp>
        <p:nvCxnSpPr>
          <p:cNvPr id="2276" name="Straight Arrow Connector 2275"/>
          <p:cNvCxnSpPr/>
          <p:nvPr/>
        </p:nvCxnSpPr>
        <p:spPr>
          <a:xfrm flipH="1" flipV="1">
            <a:off x="7780704" y="4807220"/>
            <a:ext cx="234423" cy="726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7" name="Isosceles Triangle 2276"/>
          <p:cNvSpPr/>
          <p:nvPr/>
        </p:nvSpPr>
        <p:spPr>
          <a:xfrm>
            <a:off x="4633593" y="3226736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8" name="Isosceles Triangle 2277"/>
          <p:cNvSpPr/>
          <p:nvPr/>
        </p:nvSpPr>
        <p:spPr>
          <a:xfrm>
            <a:off x="5195566" y="3226736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9" name="Isosceles Triangle 2278"/>
          <p:cNvSpPr/>
          <p:nvPr/>
        </p:nvSpPr>
        <p:spPr>
          <a:xfrm>
            <a:off x="5757588" y="3226736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0" name="Isosceles Triangle 2279"/>
          <p:cNvSpPr/>
          <p:nvPr/>
        </p:nvSpPr>
        <p:spPr>
          <a:xfrm>
            <a:off x="4566985" y="5093340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1" name="Isosceles Triangle 2280"/>
          <p:cNvSpPr/>
          <p:nvPr/>
        </p:nvSpPr>
        <p:spPr>
          <a:xfrm>
            <a:off x="5119234" y="5093340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2" name="Isosceles Triangle 2281"/>
          <p:cNvSpPr/>
          <p:nvPr/>
        </p:nvSpPr>
        <p:spPr>
          <a:xfrm>
            <a:off x="5682710" y="5084861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83" name="Straight Arrow Connector 2282"/>
          <p:cNvCxnSpPr/>
          <p:nvPr/>
        </p:nvCxnSpPr>
        <p:spPr>
          <a:xfrm flipV="1">
            <a:off x="9508194" y="2145581"/>
            <a:ext cx="0" cy="39234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4" name="Straight Arrow Connector 2283"/>
          <p:cNvCxnSpPr/>
          <p:nvPr/>
        </p:nvCxnSpPr>
        <p:spPr>
          <a:xfrm rot="5400000" flipV="1">
            <a:off x="9709922" y="2341751"/>
            <a:ext cx="0" cy="39234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85" name="TextBox 2284"/>
              <p:cNvSpPr txBox="1"/>
              <p:nvPr/>
            </p:nvSpPr>
            <p:spPr>
              <a:xfrm>
                <a:off x="9224129" y="1951255"/>
                <a:ext cx="337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GB" b="0" i="0" smtClean="0">
                              <a:latin typeface="+mj-lt"/>
                            </a:rPr>
                            <m:t>c</m:t>
                          </m:r>
                        </m:e>
                      </m:acc>
                    </m:oMath>
                  </m:oMathPara>
                </a14:m>
                <a:endParaRPr lang="en-GB" dirty="0">
                  <a:latin typeface="+mj-lt"/>
                </a:endParaRPr>
              </a:p>
            </p:txBody>
          </p:sp>
        </mc:Choice>
        <mc:Fallback>
          <p:sp>
            <p:nvSpPr>
              <p:cNvPr id="2285" name="TextBox 2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129" y="1951255"/>
                <a:ext cx="33702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21311" r="-2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6" name="TextBox 2285"/>
              <p:cNvSpPr txBox="1"/>
              <p:nvPr/>
            </p:nvSpPr>
            <p:spPr>
              <a:xfrm>
                <a:off x="9824801" y="2327697"/>
                <a:ext cx="337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GB" b="0" i="0" smtClean="0"/>
                            <m:t>a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86" name="TextBox 2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801" y="2327697"/>
                <a:ext cx="33702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7" name="Group 2286"/>
          <p:cNvGrpSpPr>
            <a:grpSpLocks noChangeAspect="1"/>
          </p:cNvGrpSpPr>
          <p:nvPr/>
        </p:nvGrpSpPr>
        <p:grpSpPr>
          <a:xfrm>
            <a:off x="1580965" y="75751"/>
            <a:ext cx="2354891" cy="2353423"/>
            <a:chOff x="5807085" y="1635170"/>
            <a:chExt cx="3364130" cy="3362033"/>
          </a:xfrm>
        </p:grpSpPr>
        <p:grpSp>
          <p:nvGrpSpPr>
            <p:cNvPr id="2288" name="Group 2287"/>
            <p:cNvGrpSpPr/>
            <p:nvPr/>
          </p:nvGrpSpPr>
          <p:grpSpPr>
            <a:xfrm>
              <a:off x="5807085" y="1635170"/>
              <a:ext cx="3157403" cy="3161982"/>
              <a:chOff x="6013812" y="1835221"/>
              <a:chExt cx="3157403" cy="3161982"/>
            </a:xfrm>
          </p:grpSpPr>
          <p:grpSp>
            <p:nvGrpSpPr>
              <p:cNvPr id="2343" name="Group 2342"/>
              <p:cNvGrpSpPr/>
              <p:nvPr/>
            </p:nvGrpSpPr>
            <p:grpSpPr>
              <a:xfrm>
                <a:off x="6090337" y="1904322"/>
                <a:ext cx="1513531" cy="1532210"/>
                <a:chOff x="6090337" y="1904322"/>
                <a:chExt cx="1513531" cy="1532210"/>
              </a:xfrm>
            </p:grpSpPr>
            <p:sp>
              <p:nvSpPr>
                <p:cNvPr id="2386" name="Rectangle 2385"/>
                <p:cNvSpPr/>
                <p:nvPr/>
              </p:nvSpPr>
              <p:spPr>
                <a:xfrm rot="2700000">
                  <a:off x="6300192" y="2132856"/>
                  <a:ext cx="1080000" cy="108000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50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87" name="Straight Connector 2386"/>
                <p:cNvCxnSpPr/>
                <p:nvPr/>
              </p:nvCxnSpPr>
              <p:spPr>
                <a:xfrm>
                  <a:off x="6833403" y="1904322"/>
                  <a:ext cx="6789" cy="153221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8" name="Straight Connector 2387"/>
                <p:cNvCxnSpPr/>
                <p:nvPr/>
              </p:nvCxnSpPr>
              <p:spPr>
                <a:xfrm>
                  <a:off x="6090337" y="2670427"/>
                  <a:ext cx="1513531" cy="16041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9" name="Oval 2388"/>
                <p:cNvSpPr/>
                <p:nvPr/>
              </p:nvSpPr>
              <p:spPr>
                <a:xfrm>
                  <a:off x="6660172" y="2492836"/>
                  <a:ext cx="360040" cy="36004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  <a:alpha val="6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90" name="Straight Connector 2389"/>
                <p:cNvCxnSpPr>
                  <a:endCxn id="2393" idx="4"/>
                </p:cNvCxnSpPr>
                <p:nvPr/>
              </p:nvCxnSpPr>
              <p:spPr>
                <a:xfrm>
                  <a:off x="6847102" y="1909180"/>
                  <a:ext cx="71197" cy="920746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1" name="Straight Connector 2390"/>
                <p:cNvCxnSpPr/>
                <p:nvPr/>
              </p:nvCxnSpPr>
              <p:spPr>
                <a:xfrm flipH="1">
                  <a:off x="6840192" y="2695339"/>
                  <a:ext cx="57599" cy="741193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2" name="Straight Connector 2391"/>
                <p:cNvCxnSpPr>
                  <a:stCxn id="2393" idx="6"/>
                </p:cNvCxnSpPr>
                <p:nvPr/>
              </p:nvCxnSpPr>
              <p:spPr>
                <a:xfrm flipV="1">
                  <a:off x="7008299" y="2672856"/>
                  <a:ext cx="595569" cy="6707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3" name="Oval 2392"/>
                <p:cNvSpPr/>
                <p:nvPr/>
              </p:nvSpPr>
              <p:spPr>
                <a:xfrm>
                  <a:off x="6828299" y="264992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94" name="Straight Connector 2393"/>
                <p:cNvCxnSpPr>
                  <a:endCxn id="2393" idx="2"/>
                </p:cNvCxnSpPr>
                <p:nvPr/>
              </p:nvCxnSpPr>
              <p:spPr>
                <a:xfrm>
                  <a:off x="6103812" y="2672856"/>
                  <a:ext cx="724487" cy="6707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4" name="Group 2343"/>
              <p:cNvGrpSpPr/>
              <p:nvPr/>
            </p:nvGrpSpPr>
            <p:grpSpPr>
              <a:xfrm>
                <a:off x="7595948" y="1920363"/>
                <a:ext cx="1513531" cy="1532210"/>
                <a:chOff x="6090337" y="1904322"/>
                <a:chExt cx="1513531" cy="1532210"/>
              </a:xfrm>
            </p:grpSpPr>
            <p:sp>
              <p:nvSpPr>
                <p:cNvPr id="2377" name="Rectangle 2376"/>
                <p:cNvSpPr/>
                <p:nvPr/>
              </p:nvSpPr>
              <p:spPr>
                <a:xfrm rot="2700000">
                  <a:off x="6300192" y="2132856"/>
                  <a:ext cx="1080000" cy="108000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50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78" name="Straight Connector 2377"/>
                <p:cNvCxnSpPr/>
                <p:nvPr/>
              </p:nvCxnSpPr>
              <p:spPr>
                <a:xfrm>
                  <a:off x="6833403" y="1904322"/>
                  <a:ext cx="6789" cy="153221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9" name="Straight Connector 2378"/>
                <p:cNvCxnSpPr/>
                <p:nvPr/>
              </p:nvCxnSpPr>
              <p:spPr>
                <a:xfrm>
                  <a:off x="6090337" y="2670427"/>
                  <a:ext cx="1513531" cy="16041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0" name="Oval 2379"/>
                <p:cNvSpPr/>
                <p:nvPr/>
              </p:nvSpPr>
              <p:spPr>
                <a:xfrm>
                  <a:off x="6660172" y="2492836"/>
                  <a:ext cx="360040" cy="36004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  <a:alpha val="6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81" name="Straight Connector 2380"/>
                <p:cNvCxnSpPr>
                  <a:endCxn id="2384" idx="4"/>
                </p:cNvCxnSpPr>
                <p:nvPr/>
              </p:nvCxnSpPr>
              <p:spPr>
                <a:xfrm>
                  <a:off x="6847102" y="1909180"/>
                  <a:ext cx="71197" cy="920746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2" name="Straight Connector 2381"/>
                <p:cNvCxnSpPr/>
                <p:nvPr/>
              </p:nvCxnSpPr>
              <p:spPr>
                <a:xfrm flipH="1">
                  <a:off x="6840192" y="2695339"/>
                  <a:ext cx="57599" cy="741193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3" name="Straight Connector 2382"/>
                <p:cNvCxnSpPr>
                  <a:stCxn id="2384" idx="6"/>
                </p:cNvCxnSpPr>
                <p:nvPr/>
              </p:nvCxnSpPr>
              <p:spPr>
                <a:xfrm flipV="1">
                  <a:off x="7008299" y="2672856"/>
                  <a:ext cx="595569" cy="6707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4" name="Oval 2383"/>
                <p:cNvSpPr/>
                <p:nvPr/>
              </p:nvSpPr>
              <p:spPr>
                <a:xfrm>
                  <a:off x="6828299" y="264992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85" name="Straight Connector 2384"/>
                <p:cNvCxnSpPr>
                  <a:endCxn id="2384" idx="2"/>
                </p:cNvCxnSpPr>
                <p:nvPr/>
              </p:nvCxnSpPr>
              <p:spPr>
                <a:xfrm>
                  <a:off x="6103812" y="2672856"/>
                  <a:ext cx="724487" cy="6707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5" name="Group 2344"/>
              <p:cNvGrpSpPr/>
              <p:nvPr/>
            </p:nvGrpSpPr>
            <p:grpSpPr>
              <a:xfrm>
                <a:off x="6080031" y="3409497"/>
                <a:ext cx="1513531" cy="1532210"/>
                <a:chOff x="6090337" y="1904322"/>
                <a:chExt cx="1513531" cy="1532210"/>
              </a:xfrm>
            </p:grpSpPr>
            <p:sp>
              <p:nvSpPr>
                <p:cNvPr id="2368" name="Rectangle 2367"/>
                <p:cNvSpPr/>
                <p:nvPr/>
              </p:nvSpPr>
              <p:spPr>
                <a:xfrm rot="2700000">
                  <a:off x="6300192" y="2132856"/>
                  <a:ext cx="1080000" cy="108000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50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69" name="Straight Connector 2368"/>
                <p:cNvCxnSpPr/>
                <p:nvPr/>
              </p:nvCxnSpPr>
              <p:spPr>
                <a:xfrm>
                  <a:off x="6833403" y="1904322"/>
                  <a:ext cx="6789" cy="153221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0" name="Straight Connector 2369"/>
                <p:cNvCxnSpPr/>
                <p:nvPr/>
              </p:nvCxnSpPr>
              <p:spPr>
                <a:xfrm>
                  <a:off x="6090337" y="2670427"/>
                  <a:ext cx="1513531" cy="16041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1" name="Oval 2370"/>
                <p:cNvSpPr/>
                <p:nvPr/>
              </p:nvSpPr>
              <p:spPr>
                <a:xfrm>
                  <a:off x="6660172" y="2492836"/>
                  <a:ext cx="360040" cy="36004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  <a:alpha val="6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72" name="Straight Connector 2371"/>
                <p:cNvCxnSpPr>
                  <a:endCxn id="2375" idx="4"/>
                </p:cNvCxnSpPr>
                <p:nvPr/>
              </p:nvCxnSpPr>
              <p:spPr>
                <a:xfrm>
                  <a:off x="6847102" y="1909180"/>
                  <a:ext cx="71197" cy="920746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3" name="Straight Connector 2372"/>
                <p:cNvCxnSpPr/>
                <p:nvPr/>
              </p:nvCxnSpPr>
              <p:spPr>
                <a:xfrm flipH="1">
                  <a:off x="6840192" y="2695339"/>
                  <a:ext cx="57599" cy="741193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4" name="Straight Connector 2373"/>
                <p:cNvCxnSpPr>
                  <a:stCxn id="2375" idx="6"/>
                </p:cNvCxnSpPr>
                <p:nvPr/>
              </p:nvCxnSpPr>
              <p:spPr>
                <a:xfrm flipV="1">
                  <a:off x="7008299" y="2672856"/>
                  <a:ext cx="595569" cy="6707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5" name="Oval 2374"/>
                <p:cNvSpPr/>
                <p:nvPr/>
              </p:nvSpPr>
              <p:spPr>
                <a:xfrm>
                  <a:off x="6828299" y="264992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76" name="Straight Connector 2375"/>
                <p:cNvCxnSpPr>
                  <a:endCxn id="2375" idx="2"/>
                </p:cNvCxnSpPr>
                <p:nvPr/>
              </p:nvCxnSpPr>
              <p:spPr>
                <a:xfrm>
                  <a:off x="6103812" y="2672856"/>
                  <a:ext cx="724487" cy="6707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6" name="Group 2345"/>
              <p:cNvGrpSpPr/>
              <p:nvPr/>
            </p:nvGrpSpPr>
            <p:grpSpPr>
              <a:xfrm>
                <a:off x="7593562" y="3417517"/>
                <a:ext cx="1513531" cy="1532210"/>
                <a:chOff x="6090337" y="1904322"/>
                <a:chExt cx="1513531" cy="1532210"/>
              </a:xfrm>
            </p:grpSpPr>
            <p:sp>
              <p:nvSpPr>
                <p:cNvPr id="2359" name="Rectangle 2358"/>
                <p:cNvSpPr/>
                <p:nvPr/>
              </p:nvSpPr>
              <p:spPr>
                <a:xfrm rot="2700000">
                  <a:off x="6300192" y="2132856"/>
                  <a:ext cx="1080000" cy="108000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50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60" name="Straight Connector 2359"/>
                <p:cNvCxnSpPr/>
                <p:nvPr/>
              </p:nvCxnSpPr>
              <p:spPr>
                <a:xfrm>
                  <a:off x="6833403" y="1904322"/>
                  <a:ext cx="6789" cy="153221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1" name="Straight Connector 2360"/>
                <p:cNvCxnSpPr/>
                <p:nvPr/>
              </p:nvCxnSpPr>
              <p:spPr>
                <a:xfrm>
                  <a:off x="6090337" y="2670427"/>
                  <a:ext cx="1513531" cy="16041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2" name="Oval 2361"/>
                <p:cNvSpPr/>
                <p:nvPr/>
              </p:nvSpPr>
              <p:spPr>
                <a:xfrm>
                  <a:off x="6660172" y="2492836"/>
                  <a:ext cx="360040" cy="36004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  <a:alpha val="6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63" name="Straight Connector 2362"/>
                <p:cNvCxnSpPr>
                  <a:endCxn id="2366" idx="4"/>
                </p:cNvCxnSpPr>
                <p:nvPr/>
              </p:nvCxnSpPr>
              <p:spPr>
                <a:xfrm>
                  <a:off x="6847102" y="1909180"/>
                  <a:ext cx="71197" cy="920746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4" name="Straight Connector 2363"/>
                <p:cNvCxnSpPr/>
                <p:nvPr/>
              </p:nvCxnSpPr>
              <p:spPr>
                <a:xfrm flipH="1">
                  <a:off x="6840192" y="2695339"/>
                  <a:ext cx="57599" cy="741193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5" name="Straight Connector 2364"/>
                <p:cNvCxnSpPr>
                  <a:stCxn id="2366" idx="6"/>
                </p:cNvCxnSpPr>
                <p:nvPr/>
              </p:nvCxnSpPr>
              <p:spPr>
                <a:xfrm flipV="1">
                  <a:off x="7008299" y="2672856"/>
                  <a:ext cx="595569" cy="6707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6" name="Oval 2365"/>
                <p:cNvSpPr/>
                <p:nvPr/>
              </p:nvSpPr>
              <p:spPr>
                <a:xfrm>
                  <a:off x="6828299" y="264992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67" name="Straight Connector 2366"/>
                <p:cNvCxnSpPr>
                  <a:endCxn id="2366" idx="2"/>
                </p:cNvCxnSpPr>
                <p:nvPr/>
              </p:nvCxnSpPr>
              <p:spPr>
                <a:xfrm>
                  <a:off x="6103812" y="2672856"/>
                  <a:ext cx="724487" cy="6707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7" name="Oval 2346"/>
              <p:cNvSpPr/>
              <p:nvPr/>
            </p:nvSpPr>
            <p:spPr>
              <a:xfrm>
                <a:off x="6013812" y="2596468"/>
                <a:ext cx="180000" cy="180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8" name="Oval 2347"/>
              <p:cNvSpPr/>
              <p:nvPr/>
            </p:nvSpPr>
            <p:spPr>
              <a:xfrm>
                <a:off x="7513868" y="2596468"/>
                <a:ext cx="180000" cy="180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9" name="Oval 2348"/>
              <p:cNvSpPr/>
              <p:nvPr/>
            </p:nvSpPr>
            <p:spPr>
              <a:xfrm>
                <a:off x="8981253" y="2596468"/>
                <a:ext cx="180000" cy="180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0" name="Oval 2349"/>
              <p:cNvSpPr/>
              <p:nvPr/>
            </p:nvSpPr>
            <p:spPr>
              <a:xfrm>
                <a:off x="6013812" y="4093622"/>
                <a:ext cx="180000" cy="180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1" name="Oval 2350"/>
              <p:cNvSpPr/>
              <p:nvPr/>
            </p:nvSpPr>
            <p:spPr>
              <a:xfrm>
                <a:off x="7489741" y="4093622"/>
                <a:ext cx="180000" cy="180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2" name="Oval 2351"/>
              <p:cNvSpPr/>
              <p:nvPr/>
            </p:nvSpPr>
            <p:spPr>
              <a:xfrm>
                <a:off x="8991215" y="4094084"/>
                <a:ext cx="180000" cy="180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3" name="Oval 2352"/>
              <p:cNvSpPr/>
              <p:nvPr/>
            </p:nvSpPr>
            <p:spPr>
              <a:xfrm>
                <a:off x="6757102" y="1835221"/>
                <a:ext cx="180000" cy="180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4" name="Oval 2353"/>
              <p:cNvSpPr/>
              <p:nvPr/>
            </p:nvSpPr>
            <p:spPr>
              <a:xfrm>
                <a:off x="6750192" y="3311591"/>
                <a:ext cx="180000" cy="180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5" name="Oval 2354"/>
              <p:cNvSpPr/>
              <p:nvPr/>
            </p:nvSpPr>
            <p:spPr>
              <a:xfrm>
                <a:off x="6752253" y="4817203"/>
                <a:ext cx="180000" cy="180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6" name="Oval 2355"/>
              <p:cNvSpPr/>
              <p:nvPr/>
            </p:nvSpPr>
            <p:spPr>
              <a:xfrm>
                <a:off x="8262713" y="1835221"/>
                <a:ext cx="180000" cy="180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7" name="Oval 2356"/>
              <p:cNvSpPr/>
              <p:nvPr/>
            </p:nvSpPr>
            <p:spPr>
              <a:xfrm>
                <a:off x="8262713" y="3346532"/>
                <a:ext cx="180000" cy="180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8" name="Oval 2357"/>
              <p:cNvSpPr/>
              <p:nvPr/>
            </p:nvSpPr>
            <p:spPr>
              <a:xfrm>
                <a:off x="8262713" y="4817203"/>
                <a:ext cx="180000" cy="180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89" name="Group 2288"/>
            <p:cNvGrpSpPr/>
            <p:nvPr/>
          </p:nvGrpSpPr>
          <p:grpSpPr>
            <a:xfrm>
              <a:off x="6013812" y="1835221"/>
              <a:ext cx="3157403" cy="3161982"/>
              <a:chOff x="6013812" y="1835221"/>
              <a:chExt cx="3157403" cy="3161982"/>
            </a:xfrm>
          </p:grpSpPr>
          <p:grpSp>
            <p:nvGrpSpPr>
              <p:cNvPr id="2291" name="Group 2290"/>
              <p:cNvGrpSpPr/>
              <p:nvPr/>
            </p:nvGrpSpPr>
            <p:grpSpPr>
              <a:xfrm>
                <a:off x="6090337" y="1904322"/>
                <a:ext cx="1513531" cy="1532210"/>
                <a:chOff x="6090337" y="1904322"/>
                <a:chExt cx="1513531" cy="1532210"/>
              </a:xfrm>
            </p:grpSpPr>
            <p:sp>
              <p:nvSpPr>
                <p:cNvPr id="2334" name="Rectangle 2333"/>
                <p:cNvSpPr/>
                <p:nvPr/>
              </p:nvSpPr>
              <p:spPr>
                <a:xfrm rot="2700000">
                  <a:off x="6300192" y="2132856"/>
                  <a:ext cx="1080000" cy="108000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35" name="Straight Connector 2334"/>
                <p:cNvCxnSpPr/>
                <p:nvPr/>
              </p:nvCxnSpPr>
              <p:spPr>
                <a:xfrm>
                  <a:off x="6833403" y="1904322"/>
                  <a:ext cx="6789" cy="153221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6" name="Straight Connector 2335"/>
                <p:cNvCxnSpPr/>
                <p:nvPr/>
              </p:nvCxnSpPr>
              <p:spPr>
                <a:xfrm>
                  <a:off x="6090337" y="2670427"/>
                  <a:ext cx="1513531" cy="16041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37" name="Oval 2336"/>
                <p:cNvSpPr/>
                <p:nvPr/>
              </p:nvSpPr>
              <p:spPr>
                <a:xfrm>
                  <a:off x="6660172" y="2492836"/>
                  <a:ext cx="360040" cy="36004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  <a:alpha val="6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38" name="Straight Connector 2337"/>
                <p:cNvCxnSpPr>
                  <a:endCxn id="2341" idx="4"/>
                </p:cNvCxnSpPr>
                <p:nvPr/>
              </p:nvCxnSpPr>
              <p:spPr>
                <a:xfrm>
                  <a:off x="6847102" y="1909180"/>
                  <a:ext cx="71197" cy="920746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9" name="Straight Connector 2338"/>
                <p:cNvCxnSpPr/>
                <p:nvPr/>
              </p:nvCxnSpPr>
              <p:spPr>
                <a:xfrm flipH="1">
                  <a:off x="6840192" y="2695339"/>
                  <a:ext cx="57599" cy="741193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0" name="Straight Connector 2339"/>
                <p:cNvCxnSpPr>
                  <a:stCxn id="2341" idx="6"/>
                </p:cNvCxnSpPr>
                <p:nvPr/>
              </p:nvCxnSpPr>
              <p:spPr>
                <a:xfrm flipV="1">
                  <a:off x="7008299" y="2672856"/>
                  <a:ext cx="595569" cy="6707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1" name="Oval 2340"/>
                <p:cNvSpPr/>
                <p:nvPr/>
              </p:nvSpPr>
              <p:spPr>
                <a:xfrm>
                  <a:off x="6828299" y="264992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42" name="Straight Connector 2341"/>
                <p:cNvCxnSpPr>
                  <a:endCxn id="2341" idx="2"/>
                </p:cNvCxnSpPr>
                <p:nvPr/>
              </p:nvCxnSpPr>
              <p:spPr>
                <a:xfrm>
                  <a:off x="6103812" y="2672856"/>
                  <a:ext cx="724487" cy="6707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2" name="Group 2291"/>
              <p:cNvGrpSpPr/>
              <p:nvPr/>
            </p:nvGrpSpPr>
            <p:grpSpPr>
              <a:xfrm>
                <a:off x="7595948" y="1920363"/>
                <a:ext cx="1513531" cy="1532210"/>
                <a:chOff x="6090337" y="1904322"/>
                <a:chExt cx="1513531" cy="1532210"/>
              </a:xfrm>
            </p:grpSpPr>
            <p:sp>
              <p:nvSpPr>
                <p:cNvPr id="2325" name="Rectangle 2324"/>
                <p:cNvSpPr/>
                <p:nvPr/>
              </p:nvSpPr>
              <p:spPr>
                <a:xfrm rot="2700000">
                  <a:off x="6300192" y="2132856"/>
                  <a:ext cx="1080000" cy="108000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26" name="Straight Connector 2325"/>
                <p:cNvCxnSpPr/>
                <p:nvPr/>
              </p:nvCxnSpPr>
              <p:spPr>
                <a:xfrm>
                  <a:off x="6833403" y="1904322"/>
                  <a:ext cx="6789" cy="153221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7" name="Straight Connector 2326"/>
                <p:cNvCxnSpPr/>
                <p:nvPr/>
              </p:nvCxnSpPr>
              <p:spPr>
                <a:xfrm>
                  <a:off x="6090337" y="2670427"/>
                  <a:ext cx="1513531" cy="16041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8" name="Oval 2327"/>
                <p:cNvSpPr/>
                <p:nvPr/>
              </p:nvSpPr>
              <p:spPr>
                <a:xfrm>
                  <a:off x="6660172" y="2492836"/>
                  <a:ext cx="360040" cy="36004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  <a:alpha val="6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29" name="Straight Connector 2328"/>
                <p:cNvCxnSpPr>
                  <a:endCxn id="2332" idx="4"/>
                </p:cNvCxnSpPr>
                <p:nvPr/>
              </p:nvCxnSpPr>
              <p:spPr>
                <a:xfrm>
                  <a:off x="6847102" y="1909180"/>
                  <a:ext cx="71197" cy="920746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0" name="Straight Connector 2329"/>
                <p:cNvCxnSpPr/>
                <p:nvPr/>
              </p:nvCxnSpPr>
              <p:spPr>
                <a:xfrm flipH="1">
                  <a:off x="6840192" y="2695339"/>
                  <a:ext cx="57599" cy="741193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1" name="Straight Connector 2330"/>
                <p:cNvCxnSpPr>
                  <a:stCxn id="2332" idx="6"/>
                </p:cNvCxnSpPr>
                <p:nvPr/>
              </p:nvCxnSpPr>
              <p:spPr>
                <a:xfrm flipV="1">
                  <a:off x="7008299" y="2672856"/>
                  <a:ext cx="595569" cy="6707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32" name="Oval 2331"/>
                <p:cNvSpPr/>
                <p:nvPr/>
              </p:nvSpPr>
              <p:spPr>
                <a:xfrm>
                  <a:off x="6828299" y="264992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33" name="Straight Connector 2332"/>
                <p:cNvCxnSpPr>
                  <a:endCxn id="2332" idx="2"/>
                </p:cNvCxnSpPr>
                <p:nvPr/>
              </p:nvCxnSpPr>
              <p:spPr>
                <a:xfrm>
                  <a:off x="6103812" y="2672856"/>
                  <a:ext cx="724487" cy="6707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3" name="Group 2292"/>
              <p:cNvGrpSpPr/>
              <p:nvPr/>
            </p:nvGrpSpPr>
            <p:grpSpPr>
              <a:xfrm>
                <a:off x="6080031" y="3409497"/>
                <a:ext cx="1513531" cy="1532210"/>
                <a:chOff x="6090337" y="1904322"/>
                <a:chExt cx="1513531" cy="1532210"/>
              </a:xfrm>
            </p:grpSpPr>
            <p:sp>
              <p:nvSpPr>
                <p:cNvPr id="2316" name="Rectangle 2315"/>
                <p:cNvSpPr/>
                <p:nvPr/>
              </p:nvSpPr>
              <p:spPr>
                <a:xfrm rot="2700000">
                  <a:off x="6300192" y="2132856"/>
                  <a:ext cx="1080000" cy="108000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17" name="Straight Connector 2316"/>
                <p:cNvCxnSpPr/>
                <p:nvPr/>
              </p:nvCxnSpPr>
              <p:spPr>
                <a:xfrm>
                  <a:off x="6833403" y="1904322"/>
                  <a:ext cx="6789" cy="153221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8" name="Straight Connector 2317"/>
                <p:cNvCxnSpPr/>
                <p:nvPr/>
              </p:nvCxnSpPr>
              <p:spPr>
                <a:xfrm>
                  <a:off x="6090337" y="2670427"/>
                  <a:ext cx="1513531" cy="16041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9" name="Oval 2318"/>
                <p:cNvSpPr/>
                <p:nvPr/>
              </p:nvSpPr>
              <p:spPr>
                <a:xfrm>
                  <a:off x="6660172" y="2492836"/>
                  <a:ext cx="360040" cy="36004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  <a:alpha val="6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20" name="Straight Connector 2319"/>
                <p:cNvCxnSpPr>
                  <a:endCxn id="2323" idx="4"/>
                </p:cNvCxnSpPr>
                <p:nvPr/>
              </p:nvCxnSpPr>
              <p:spPr>
                <a:xfrm>
                  <a:off x="6847102" y="1909180"/>
                  <a:ext cx="71197" cy="920746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1" name="Straight Connector 2320"/>
                <p:cNvCxnSpPr/>
                <p:nvPr/>
              </p:nvCxnSpPr>
              <p:spPr>
                <a:xfrm flipH="1">
                  <a:off x="6840192" y="2695339"/>
                  <a:ext cx="57599" cy="741193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2" name="Straight Connector 2321"/>
                <p:cNvCxnSpPr>
                  <a:stCxn id="2323" idx="6"/>
                </p:cNvCxnSpPr>
                <p:nvPr/>
              </p:nvCxnSpPr>
              <p:spPr>
                <a:xfrm flipV="1">
                  <a:off x="7008299" y="2672856"/>
                  <a:ext cx="595569" cy="6707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3" name="Oval 2322"/>
                <p:cNvSpPr/>
                <p:nvPr/>
              </p:nvSpPr>
              <p:spPr>
                <a:xfrm>
                  <a:off x="6828299" y="264992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24" name="Straight Connector 2323"/>
                <p:cNvCxnSpPr>
                  <a:endCxn id="2323" idx="2"/>
                </p:cNvCxnSpPr>
                <p:nvPr/>
              </p:nvCxnSpPr>
              <p:spPr>
                <a:xfrm>
                  <a:off x="6103812" y="2672856"/>
                  <a:ext cx="724487" cy="6707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4" name="Group 2293"/>
              <p:cNvGrpSpPr/>
              <p:nvPr/>
            </p:nvGrpSpPr>
            <p:grpSpPr>
              <a:xfrm>
                <a:off x="7593562" y="3417517"/>
                <a:ext cx="1513531" cy="1532210"/>
                <a:chOff x="6090337" y="1904322"/>
                <a:chExt cx="1513531" cy="1532210"/>
              </a:xfrm>
            </p:grpSpPr>
            <p:sp>
              <p:nvSpPr>
                <p:cNvPr id="2307" name="Rectangle 2306"/>
                <p:cNvSpPr/>
                <p:nvPr/>
              </p:nvSpPr>
              <p:spPr>
                <a:xfrm rot="2700000">
                  <a:off x="6300192" y="2132856"/>
                  <a:ext cx="1080000" cy="108000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08" name="Straight Connector 2307"/>
                <p:cNvCxnSpPr/>
                <p:nvPr/>
              </p:nvCxnSpPr>
              <p:spPr>
                <a:xfrm>
                  <a:off x="6833403" y="1904322"/>
                  <a:ext cx="6789" cy="153221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9" name="Straight Connector 2308"/>
                <p:cNvCxnSpPr/>
                <p:nvPr/>
              </p:nvCxnSpPr>
              <p:spPr>
                <a:xfrm>
                  <a:off x="6090337" y="2670427"/>
                  <a:ext cx="1513531" cy="16041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0" name="Oval 2309"/>
                <p:cNvSpPr/>
                <p:nvPr/>
              </p:nvSpPr>
              <p:spPr>
                <a:xfrm>
                  <a:off x="6660172" y="2492836"/>
                  <a:ext cx="360040" cy="36004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  <a:alpha val="6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11" name="Straight Connector 2310"/>
                <p:cNvCxnSpPr>
                  <a:endCxn id="2314" idx="4"/>
                </p:cNvCxnSpPr>
                <p:nvPr/>
              </p:nvCxnSpPr>
              <p:spPr>
                <a:xfrm>
                  <a:off x="6847102" y="1909180"/>
                  <a:ext cx="71197" cy="920746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2" name="Straight Connector 2311"/>
                <p:cNvCxnSpPr/>
                <p:nvPr/>
              </p:nvCxnSpPr>
              <p:spPr>
                <a:xfrm flipH="1">
                  <a:off x="6840192" y="2695339"/>
                  <a:ext cx="57599" cy="741193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3" name="Straight Connector 2312"/>
                <p:cNvCxnSpPr>
                  <a:stCxn id="2314" idx="6"/>
                </p:cNvCxnSpPr>
                <p:nvPr/>
              </p:nvCxnSpPr>
              <p:spPr>
                <a:xfrm flipV="1">
                  <a:off x="7008299" y="2672856"/>
                  <a:ext cx="595569" cy="6707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4" name="Oval 2313"/>
                <p:cNvSpPr/>
                <p:nvPr/>
              </p:nvSpPr>
              <p:spPr>
                <a:xfrm>
                  <a:off x="6828299" y="264992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15" name="Straight Connector 2314"/>
                <p:cNvCxnSpPr>
                  <a:endCxn id="2314" idx="2"/>
                </p:cNvCxnSpPr>
                <p:nvPr/>
              </p:nvCxnSpPr>
              <p:spPr>
                <a:xfrm>
                  <a:off x="6103812" y="2672856"/>
                  <a:ext cx="724487" cy="67070"/>
                </a:xfrm>
                <a:prstGeom prst="line">
                  <a:avLst/>
                </a:prstGeom>
                <a:ln w="28575">
                  <a:solidFill>
                    <a:schemeClr val="bg1">
                      <a:lumMod val="9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95" name="Oval 2294"/>
              <p:cNvSpPr/>
              <p:nvPr/>
            </p:nvSpPr>
            <p:spPr>
              <a:xfrm>
                <a:off x="6013812" y="259646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6" name="Oval 2295"/>
              <p:cNvSpPr/>
              <p:nvPr/>
            </p:nvSpPr>
            <p:spPr>
              <a:xfrm>
                <a:off x="7513868" y="259646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7" name="Oval 2296"/>
              <p:cNvSpPr/>
              <p:nvPr/>
            </p:nvSpPr>
            <p:spPr>
              <a:xfrm>
                <a:off x="8981253" y="259646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8" name="Oval 2297"/>
              <p:cNvSpPr/>
              <p:nvPr/>
            </p:nvSpPr>
            <p:spPr>
              <a:xfrm>
                <a:off x="6013812" y="409362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9" name="Oval 2298"/>
              <p:cNvSpPr/>
              <p:nvPr/>
            </p:nvSpPr>
            <p:spPr>
              <a:xfrm>
                <a:off x="7489741" y="409362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0" name="Oval 2299"/>
              <p:cNvSpPr/>
              <p:nvPr/>
            </p:nvSpPr>
            <p:spPr>
              <a:xfrm>
                <a:off x="8991215" y="409408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1" name="Oval 2300"/>
              <p:cNvSpPr/>
              <p:nvPr/>
            </p:nvSpPr>
            <p:spPr>
              <a:xfrm>
                <a:off x="6757102" y="1835221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2" name="Oval 2301"/>
              <p:cNvSpPr/>
              <p:nvPr/>
            </p:nvSpPr>
            <p:spPr>
              <a:xfrm>
                <a:off x="6750192" y="3311591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3" name="Oval 2302"/>
              <p:cNvSpPr/>
              <p:nvPr/>
            </p:nvSpPr>
            <p:spPr>
              <a:xfrm>
                <a:off x="6752253" y="4817203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4" name="Oval 2303"/>
              <p:cNvSpPr/>
              <p:nvPr/>
            </p:nvSpPr>
            <p:spPr>
              <a:xfrm>
                <a:off x="8262713" y="1835221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5" name="Oval 2304"/>
              <p:cNvSpPr/>
              <p:nvPr/>
            </p:nvSpPr>
            <p:spPr>
              <a:xfrm>
                <a:off x="8262713" y="334653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6" name="Oval 2305"/>
              <p:cNvSpPr/>
              <p:nvPr/>
            </p:nvSpPr>
            <p:spPr>
              <a:xfrm>
                <a:off x="8262713" y="4817203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90" name="Oval 2289"/>
            <p:cNvSpPr>
              <a:spLocks noChangeAspect="1"/>
            </p:cNvSpPr>
            <p:nvPr/>
          </p:nvSpPr>
          <p:spPr>
            <a:xfrm>
              <a:off x="7366127" y="3193497"/>
              <a:ext cx="432000" cy="432000"/>
            </a:xfrm>
            <a:prstGeom prst="ellipse">
              <a:avLst/>
            </a:prstGeom>
            <a:solidFill>
              <a:srgbClr val="00DC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15900" h="2032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95" name="Oval 2394"/>
          <p:cNvSpPr>
            <a:spLocks noChangeAspect="1"/>
          </p:cNvSpPr>
          <p:nvPr/>
        </p:nvSpPr>
        <p:spPr>
          <a:xfrm>
            <a:off x="468909" y="592479"/>
            <a:ext cx="302400" cy="302400"/>
          </a:xfrm>
          <a:prstGeom prst="ellipse">
            <a:avLst/>
          </a:prstGeom>
          <a:solidFill>
            <a:srgbClr val="00DC50"/>
          </a:solidFill>
          <a:ln>
            <a:noFill/>
          </a:ln>
          <a:scene3d>
            <a:camera prst="orthographicFront"/>
            <a:lightRig rig="threePt" dir="t"/>
          </a:scene3d>
          <a:sp3d>
            <a:bevelT w="215900" h="2032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6" name="Oval 2395"/>
          <p:cNvSpPr/>
          <p:nvPr/>
        </p:nvSpPr>
        <p:spPr>
          <a:xfrm>
            <a:off x="494095" y="1142264"/>
            <a:ext cx="252028" cy="2520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7" name="Oval 2396"/>
          <p:cNvSpPr/>
          <p:nvPr/>
        </p:nvSpPr>
        <p:spPr>
          <a:xfrm>
            <a:off x="557109" y="1705408"/>
            <a:ext cx="126000" cy="126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32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15</cp:revision>
  <dcterms:created xsi:type="dcterms:W3CDTF">2014-06-24T15:57:26Z</dcterms:created>
  <dcterms:modified xsi:type="dcterms:W3CDTF">2014-08-31T21:26:50Z</dcterms:modified>
</cp:coreProperties>
</file>