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21738" cy="3060700"/>
  <p:notesSz cx="6858000" cy="9144000"/>
  <p:defaultTextStyle>
    <a:defPPr>
      <a:defRPr lang="en-US"/>
    </a:defPPr>
    <a:lvl1pPr marL="0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712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425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9137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849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8561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8274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7986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7698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108" y="-468"/>
      </p:cViewPr>
      <p:guideLst>
        <p:guide orient="horz" pos="964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631" y="950804"/>
            <a:ext cx="7498477" cy="656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261" y="1734397"/>
            <a:ext cx="6175218" cy="7821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8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7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0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6211" y="58097"/>
            <a:ext cx="1954260" cy="12334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431" y="58097"/>
            <a:ext cx="5715751" cy="12334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6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7" y="1966786"/>
            <a:ext cx="7498477" cy="607889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857" y="1297257"/>
            <a:ext cx="7498477" cy="66952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9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4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91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8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85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8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79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7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1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430" y="337244"/>
            <a:ext cx="3835006" cy="954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465" y="337244"/>
            <a:ext cx="3835006" cy="954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7" y="122573"/>
            <a:ext cx="7939565" cy="5101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7" y="685116"/>
            <a:ext cx="3897800" cy="28552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87" y="970641"/>
            <a:ext cx="3897800" cy="17634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1322" y="685116"/>
            <a:ext cx="3899330" cy="28552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1322" y="970641"/>
            <a:ext cx="3899330" cy="17634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5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1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9" y="121863"/>
            <a:ext cx="2902291" cy="51861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57" y="121864"/>
            <a:ext cx="4931597" cy="2612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089" y="640480"/>
            <a:ext cx="2902291" cy="2093604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124" y="2142489"/>
            <a:ext cx="5293043" cy="2529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9124" y="273482"/>
            <a:ext cx="5293043" cy="1836420"/>
          </a:xfrm>
        </p:spPr>
        <p:txBody>
          <a:bodyPr/>
          <a:lstStyle>
            <a:lvl1pPr marL="0" indent="0">
              <a:buNone/>
              <a:defRPr sz="2400"/>
            </a:lvl1pPr>
            <a:lvl2pPr marL="349712" indent="0">
              <a:buNone/>
              <a:defRPr sz="2100"/>
            </a:lvl2pPr>
            <a:lvl3pPr marL="699425" indent="0">
              <a:buNone/>
              <a:defRPr sz="1800"/>
            </a:lvl3pPr>
            <a:lvl4pPr marL="1049137" indent="0">
              <a:buNone/>
              <a:defRPr sz="1500"/>
            </a:lvl4pPr>
            <a:lvl5pPr marL="1398849" indent="0">
              <a:buNone/>
              <a:defRPr sz="1500"/>
            </a:lvl5pPr>
            <a:lvl6pPr marL="1748561" indent="0">
              <a:buNone/>
              <a:defRPr sz="1500"/>
            </a:lvl6pPr>
            <a:lvl7pPr marL="2098274" indent="0">
              <a:buNone/>
              <a:defRPr sz="1500"/>
            </a:lvl7pPr>
            <a:lvl8pPr marL="2447986" indent="0">
              <a:buNone/>
              <a:defRPr sz="1500"/>
            </a:lvl8pPr>
            <a:lvl9pPr marL="279769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9124" y="2395423"/>
            <a:ext cx="5293043" cy="359207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087" y="122573"/>
            <a:ext cx="7939565" cy="510117"/>
          </a:xfrm>
          <a:prstGeom prst="rect">
            <a:avLst/>
          </a:prstGeom>
        </p:spPr>
        <p:txBody>
          <a:bodyPr vert="horz" lIns="69942" tIns="34971" rIns="69942" bIns="349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7" y="714164"/>
            <a:ext cx="7939565" cy="2019920"/>
          </a:xfrm>
          <a:prstGeom prst="rect">
            <a:avLst/>
          </a:prstGeom>
        </p:spPr>
        <p:txBody>
          <a:bodyPr vert="horz" lIns="69942" tIns="34971" rIns="69942" bIns="349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088" y="2836818"/>
            <a:ext cx="2058407" cy="162954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AB6A-EA31-4589-BDB2-20870E31F36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4095" y="2836818"/>
            <a:ext cx="2793550" cy="162954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47" y="2836818"/>
            <a:ext cx="2058407" cy="162954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4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42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284" indent="-262284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282" indent="-218570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4281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93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705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3418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130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842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554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712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425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37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849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8561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8274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986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698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0901" y="1763571"/>
            <a:ext cx="4338000" cy="774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3" descr="C:\Users\Wendy\Documents\wwn20\Lit review\Figures\era200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59" y="5654"/>
            <a:ext cx="40862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0" y="-25401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-25783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" name="Rectangle 1"/>
          <p:cNvSpPr/>
          <p:nvPr/>
        </p:nvSpPr>
        <p:spPr>
          <a:xfrm>
            <a:off x="360040" y="738262"/>
            <a:ext cx="4338861" cy="1800200"/>
          </a:xfrm>
          <a:custGeom>
            <a:avLst/>
            <a:gdLst>
              <a:gd name="connsiteX0" fmla="*/ 0 w 4338861"/>
              <a:gd name="connsiteY0" fmla="*/ 0 h 1800200"/>
              <a:gd name="connsiteX1" fmla="*/ 4338861 w 4338861"/>
              <a:gd name="connsiteY1" fmla="*/ 0 h 1800200"/>
              <a:gd name="connsiteX2" fmla="*/ 4338861 w 4338861"/>
              <a:gd name="connsiteY2" fmla="*/ 1800200 h 1800200"/>
              <a:gd name="connsiteX3" fmla="*/ 0 w 4338861"/>
              <a:gd name="connsiteY3" fmla="*/ 1800200 h 1800200"/>
              <a:gd name="connsiteX4" fmla="*/ 0 w 4338861"/>
              <a:gd name="connsiteY4" fmla="*/ 0 h 1800200"/>
              <a:gd name="connsiteX0" fmla="*/ 4338861 w 4430301"/>
              <a:gd name="connsiteY0" fmla="*/ 0 h 1800200"/>
              <a:gd name="connsiteX1" fmla="*/ 4338861 w 4430301"/>
              <a:gd name="connsiteY1" fmla="*/ 1800200 h 1800200"/>
              <a:gd name="connsiteX2" fmla="*/ 0 w 4430301"/>
              <a:gd name="connsiteY2" fmla="*/ 1800200 h 1800200"/>
              <a:gd name="connsiteX3" fmla="*/ 0 w 4430301"/>
              <a:gd name="connsiteY3" fmla="*/ 0 h 1800200"/>
              <a:gd name="connsiteX4" fmla="*/ 4430301 w 4430301"/>
              <a:gd name="connsiteY4" fmla="*/ 91440 h 1800200"/>
              <a:gd name="connsiteX0" fmla="*/ 4338861 w 4338861"/>
              <a:gd name="connsiteY0" fmla="*/ 0 h 1800200"/>
              <a:gd name="connsiteX1" fmla="*/ 4338861 w 4338861"/>
              <a:gd name="connsiteY1" fmla="*/ 1800200 h 1800200"/>
              <a:gd name="connsiteX2" fmla="*/ 0 w 4338861"/>
              <a:gd name="connsiteY2" fmla="*/ 1800200 h 1800200"/>
              <a:gd name="connsiteX3" fmla="*/ 0 w 4338861"/>
              <a:gd name="connsiteY3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8861" h="1800200">
                <a:moveTo>
                  <a:pt x="4338861" y="0"/>
                </a:moveTo>
                <a:lnTo>
                  <a:pt x="4338861" y="1800200"/>
                </a:lnTo>
                <a:lnTo>
                  <a:pt x="0" y="180020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408754" y="1412009"/>
            <a:ext cx="110592" cy="442412"/>
            <a:chOff x="1026493" y="1314326"/>
            <a:chExt cx="144000" cy="576057"/>
          </a:xfrm>
        </p:grpSpPr>
        <p:sp>
          <p:nvSpPr>
            <p:cNvPr id="4" name="Oval 3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endCxn id="4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1361684" y="1520608"/>
            <a:ext cx="0" cy="5040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60901" y="1772636"/>
            <a:ext cx="100078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62544" y="1530350"/>
            <a:ext cx="0" cy="5040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662544" y="1756753"/>
            <a:ext cx="1026633" cy="68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837713" y="1520608"/>
            <a:ext cx="306413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ight Arrow 63"/>
          <p:cNvSpPr/>
          <p:nvPr/>
        </p:nvSpPr>
        <p:spPr>
          <a:xfrm flipH="1">
            <a:off x="3860635" y="1520608"/>
            <a:ext cx="306413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9" name="Group 78"/>
          <p:cNvGrpSpPr>
            <a:grpSpLocks noChangeAspect="1"/>
          </p:cNvGrpSpPr>
          <p:nvPr/>
        </p:nvGrpSpPr>
        <p:grpSpPr>
          <a:xfrm>
            <a:off x="1547505" y="1412009"/>
            <a:ext cx="110592" cy="442412"/>
            <a:chOff x="1026493" y="1314326"/>
            <a:chExt cx="144000" cy="576057"/>
          </a:xfrm>
        </p:grpSpPr>
        <p:sp>
          <p:nvSpPr>
            <p:cNvPr id="80" name="Oval 79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/>
            <p:cNvCxnSpPr>
              <a:endCxn id="80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1689917" y="1412377"/>
            <a:ext cx="110592" cy="442412"/>
            <a:chOff x="1026493" y="1314326"/>
            <a:chExt cx="144000" cy="576057"/>
          </a:xfrm>
        </p:grpSpPr>
        <p:sp>
          <p:nvSpPr>
            <p:cNvPr id="152" name="Oval 151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Connector 152"/>
            <p:cNvCxnSpPr>
              <a:endCxn id="152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>
            <a:grpSpLocks noChangeAspect="1"/>
          </p:cNvGrpSpPr>
          <p:nvPr/>
        </p:nvGrpSpPr>
        <p:grpSpPr>
          <a:xfrm>
            <a:off x="1831617" y="1413351"/>
            <a:ext cx="110592" cy="442412"/>
            <a:chOff x="1026493" y="1314326"/>
            <a:chExt cx="144000" cy="576057"/>
          </a:xfrm>
        </p:grpSpPr>
        <p:sp>
          <p:nvSpPr>
            <p:cNvPr id="155" name="Oval 154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Connector 155"/>
            <p:cNvCxnSpPr>
              <a:endCxn id="155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>
            <a:grpSpLocks noChangeAspect="1"/>
          </p:cNvGrpSpPr>
          <p:nvPr/>
        </p:nvGrpSpPr>
        <p:grpSpPr>
          <a:xfrm>
            <a:off x="1972227" y="1413351"/>
            <a:ext cx="110592" cy="442412"/>
            <a:chOff x="1026493" y="1314326"/>
            <a:chExt cx="144000" cy="576057"/>
          </a:xfrm>
        </p:grpSpPr>
        <p:sp>
          <p:nvSpPr>
            <p:cNvPr id="158" name="Oval 157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Connector 158"/>
            <p:cNvCxnSpPr>
              <a:endCxn id="158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>
            <a:grpSpLocks noChangeAspect="1"/>
          </p:cNvGrpSpPr>
          <p:nvPr/>
        </p:nvGrpSpPr>
        <p:grpSpPr>
          <a:xfrm>
            <a:off x="2110978" y="1413351"/>
            <a:ext cx="110592" cy="442412"/>
            <a:chOff x="1026493" y="1314326"/>
            <a:chExt cx="144000" cy="576057"/>
          </a:xfrm>
        </p:grpSpPr>
        <p:sp>
          <p:nvSpPr>
            <p:cNvPr id="161" name="Oval 160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Connector 161"/>
            <p:cNvCxnSpPr>
              <a:endCxn id="161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>
            <a:grpSpLocks noChangeAspect="1"/>
          </p:cNvGrpSpPr>
          <p:nvPr/>
        </p:nvGrpSpPr>
        <p:grpSpPr>
          <a:xfrm>
            <a:off x="2253390" y="1413719"/>
            <a:ext cx="110592" cy="442412"/>
            <a:chOff x="1026493" y="1314326"/>
            <a:chExt cx="144000" cy="576057"/>
          </a:xfrm>
        </p:grpSpPr>
        <p:sp>
          <p:nvSpPr>
            <p:cNvPr id="164" name="Oval 163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Connector 164"/>
            <p:cNvCxnSpPr>
              <a:endCxn id="164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>
            <a:grpSpLocks noChangeAspect="1"/>
          </p:cNvGrpSpPr>
          <p:nvPr/>
        </p:nvGrpSpPr>
        <p:grpSpPr>
          <a:xfrm>
            <a:off x="2395090" y="1414693"/>
            <a:ext cx="110592" cy="442412"/>
            <a:chOff x="1026493" y="1314326"/>
            <a:chExt cx="144000" cy="576057"/>
          </a:xfrm>
        </p:grpSpPr>
        <p:sp>
          <p:nvSpPr>
            <p:cNvPr id="167" name="Oval 166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8" name="Straight Connector 167"/>
            <p:cNvCxnSpPr>
              <a:endCxn id="167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>
            <a:grpSpLocks noChangeAspect="1"/>
          </p:cNvGrpSpPr>
          <p:nvPr/>
        </p:nvGrpSpPr>
        <p:grpSpPr>
          <a:xfrm>
            <a:off x="2537852" y="1408061"/>
            <a:ext cx="110592" cy="442412"/>
            <a:chOff x="1026493" y="1314326"/>
            <a:chExt cx="144000" cy="576057"/>
          </a:xfrm>
        </p:grpSpPr>
        <p:sp>
          <p:nvSpPr>
            <p:cNvPr id="170" name="Oval 169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1" name="Straight Connector 170"/>
            <p:cNvCxnSpPr>
              <a:endCxn id="170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>
            <a:grpSpLocks noChangeAspect="1"/>
          </p:cNvGrpSpPr>
          <p:nvPr/>
        </p:nvGrpSpPr>
        <p:grpSpPr>
          <a:xfrm>
            <a:off x="2676603" y="1408061"/>
            <a:ext cx="110592" cy="442412"/>
            <a:chOff x="1026493" y="1314326"/>
            <a:chExt cx="144000" cy="576057"/>
          </a:xfrm>
        </p:grpSpPr>
        <p:sp>
          <p:nvSpPr>
            <p:cNvPr id="173" name="Oval 172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Straight Connector 173"/>
            <p:cNvCxnSpPr>
              <a:endCxn id="173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2819015" y="1408429"/>
            <a:ext cx="110592" cy="442412"/>
            <a:chOff x="1026493" y="1314326"/>
            <a:chExt cx="144000" cy="576057"/>
          </a:xfrm>
        </p:grpSpPr>
        <p:sp>
          <p:nvSpPr>
            <p:cNvPr id="176" name="Oval 175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7" name="Straight Connector 176"/>
            <p:cNvCxnSpPr>
              <a:endCxn id="176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>
            <a:grpSpLocks noChangeAspect="1"/>
          </p:cNvGrpSpPr>
          <p:nvPr/>
        </p:nvGrpSpPr>
        <p:grpSpPr>
          <a:xfrm>
            <a:off x="2960715" y="1409403"/>
            <a:ext cx="110592" cy="442412"/>
            <a:chOff x="1026493" y="1314326"/>
            <a:chExt cx="144000" cy="576057"/>
          </a:xfrm>
        </p:grpSpPr>
        <p:sp>
          <p:nvSpPr>
            <p:cNvPr id="179" name="Oval 178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Straight Connector 179"/>
            <p:cNvCxnSpPr>
              <a:endCxn id="179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3095100" y="1407693"/>
            <a:ext cx="110592" cy="442412"/>
            <a:chOff x="1026493" y="1314326"/>
            <a:chExt cx="144000" cy="576057"/>
          </a:xfrm>
        </p:grpSpPr>
        <p:sp>
          <p:nvSpPr>
            <p:cNvPr id="182" name="Oval 181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3" name="Straight Connector 182"/>
            <p:cNvCxnSpPr>
              <a:endCxn id="182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3233851" y="1407693"/>
            <a:ext cx="110592" cy="442412"/>
            <a:chOff x="1026493" y="1314326"/>
            <a:chExt cx="144000" cy="576057"/>
          </a:xfrm>
        </p:grpSpPr>
        <p:sp>
          <p:nvSpPr>
            <p:cNvPr id="185" name="Oval 184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6" name="Straight Connector 185"/>
            <p:cNvCxnSpPr>
              <a:endCxn id="185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>
            <a:grpSpLocks noChangeAspect="1"/>
          </p:cNvGrpSpPr>
          <p:nvPr/>
        </p:nvGrpSpPr>
        <p:grpSpPr>
          <a:xfrm>
            <a:off x="3376263" y="1408061"/>
            <a:ext cx="110592" cy="442412"/>
            <a:chOff x="1026493" y="1314326"/>
            <a:chExt cx="144000" cy="576057"/>
          </a:xfrm>
        </p:grpSpPr>
        <p:sp>
          <p:nvSpPr>
            <p:cNvPr id="188" name="Oval 187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9" name="Straight Connector 188"/>
            <p:cNvCxnSpPr>
              <a:endCxn id="188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3517963" y="1409035"/>
            <a:ext cx="110592" cy="442412"/>
            <a:chOff x="1026493" y="1314326"/>
            <a:chExt cx="144000" cy="576057"/>
          </a:xfrm>
        </p:grpSpPr>
        <p:sp>
          <p:nvSpPr>
            <p:cNvPr id="191" name="Oval 190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2" name="Straight Connector 191"/>
            <p:cNvCxnSpPr>
              <a:endCxn id="191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>
            <a:grpSpLocks noChangeAspect="1"/>
          </p:cNvGrpSpPr>
          <p:nvPr/>
        </p:nvGrpSpPr>
        <p:grpSpPr>
          <a:xfrm>
            <a:off x="1633644" y="259625"/>
            <a:ext cx="165888" cy="663618"/>
            <a:chOff x="1026493" y="1314326"/>
            <a:chExt cx="144000" cy="576057"/>
          </a:xfrm>
        </p:grpSpPr>
        <p:sp>
          <p:nvSpPr>
            <p:cNvPr id="194" name="Oval 193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5" name="Straight Connector 194"/>
            <p:cNvCxnSpPr>
              <a:endCxn id="194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1722271" y="243265"/>
            <a:ext cx="1902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Hydrophobic tail</a:t>
            </a:r>
            <a:endParaRPr lang="en-GB" sz="2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1746573" y="674205"/>
            <a:ext cx="1947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Hydrophilic head</a:t>
            </a:r>
            <a:endParaRPr lang="en-GB" sz="2000" dirty="0"/>
          </a:p>
        </p:txBody>
      </p:sp>
      <p:sp>
        <p:nvSpPr>
          <p:cNvPr id="198" name="Oval 197"/>
          <p:cNvSpPr/>
          <p:nvPr/>
        </p:nvSpPr>
        <p:spPr>
          <a:xfrm>
            <a:off x="1142560" y="76682"/>
            <a:ext cx="2930107" cy="1101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464050" y="1058413"/>
            <a:ext cx="169594" cy="3333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9117" y="2047390"/>
            <a:ext cx="860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Water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8421" y="195096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Barrier</a:t>
            </a:r>
            <a:endParaRPr lang="en-GB" sz="20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148489" y="1949847"/>
            <a:ext cx="180000" cy="1213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7</cp:revision>
  <dcterms:created xsi:type="dcterms:W3CDTF">2014-06-25T10:08:45Z</dcterms:created>
  <dcterms:modified xsi:type="dcterms:W3CDTF">2014-08-31T22:10:36Z</dcterms:modified>
</cp:coreProperties>
</file>