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421063" cy="3060700"/>
  <p:notesSz cx="6858000" cy="9144000"/>
  <p:defaultTextStyle>
    <a:defPPr>
      <a:defRPr lang="en-US"/>
    </a:defPPr>
    <a:lvl1pPr marL="0" algn="l" defTabSz="4937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6850" algn="l" defTabSz="4937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3701" algn="l" defTabSz="4937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0551" algn="l" defTabSz="4937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87402" algn="l" defTabSz="4937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34252" algn="l" defTabSz="4937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1103" algn="l" defTabSz="4937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27953" algn="l" defTabSz="4937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74803" algn="l" defTabSz="4937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632" y="-90"/>
      </p:cViewPr>
      <p:guideLst>
        <p:guide orient="horz" pos="964"/>
        <p:guide pos="10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81" y="950805"/>
            <a:ext cx="2907904" cy="656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61" y="1734397"/>
            <a:ext cx="2394745" cy="7821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6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3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0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87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34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1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27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74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79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2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58048" y="58100"/>
            <a:ext cx="545232" cy="12334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163" y="58100"/>
            <a:ext cx="1579866" cy="12334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00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23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41" y="1966788"/>
            <a:ext cx="2907904" cy="607889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241" y="1297256"/>
            <a:ext cx="2907904" cy="669528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68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37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055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8740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3425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110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27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7480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93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164" y="337244"/>
            <a:ext cx="1062549" cy="95434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731" y="337244"/>
            <a:ext cx="1062549" cy="954344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55" y="122571"/>
            <a:ext cx="3078956" cy="5101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054" y="685115"/>
            <a:ext cx="1511564" cy="285524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50" indent="0">
              <a:buNone/>
              <a:defRPr sz="1100" b="1"/>
            </a:lvl2pPr>
            <a:lvl3pPr marL="493701" indent="0">
              <a:buNone/>
              <a:defRPr sz="1000" b="1"/>
            </a:lvl3pPr>
            <a:lvl4pPr marL="740551" indent="0">
              <a:buNone/>
              <a:defRPr sz="900" b="1"/>
            </a:lvl4pPr>
            <a:lvl5pPr marL="987402" indent="0">
              <a:buNone/>
              <a:defRPr sz="900" b="1"/>
            </a:lvl5pPr>
            <a:lvl6pPr marL="1234252" indent="0">
              <a:buNone/>
              <a:defRPr sz="900" b="1"/>
            </a:lvl6pPr>
            <a:lvl7pPr marL="1481103" indent="0">
              <a:buNone/>
              <a:defRPr sz="900" b="1"/>
            </a:lvl7pPr>
            <a:lvl8pPr marL="1727953" indent="0">
              <a:buNone/>
              <a:defRPr sz="900" b="1"/>
            </a:lvl8pPr>
            <a:lvl9pPr marL="197480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054" y="970641"/>
            <a:ext cx="1511564" cy="17634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7854" y="685115"/>
            <a:ext cx="1512157" cy="285524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6850" indent="0">
              <a:buNone/>
              <a:defRPr sz="1100" b="1"/>
            </a:lvl2pPr>
            <a:lvl3pPr marL="493701" indent="0">
              <a:buNone/>
              <a:defRPr sz="1000" b="1"/>
            </a:lvl3pPr>
            <a:lvl4pPr marL="740551" indent="0">
              <a:buNone/>
              <a:defRPr sz="900" b="1"/>
            </a:lvl4pPr>
            <a:lvl5pPr marL="987402" indent="0">
              <a:buNone/>
              <a:defRPr sz="900" b="1"/>
            </a:lvl5pPr>
            <a:lvl6pPr marL="1234252" indent="0">
              <a:buNone/>
              <a:defRPr sz="900" b="1"/>
            </a:lvl6pPr>
            <a:lvl7pPr marL="1481103" indent="0">
              <a:buNone/>
              <a:defRPr sz="900" b="1"/>
            </a:lvl7pPr>
            <a:lvl8pPr marL="1727953" indent="0">
              <a:buNone/>
              <a:defRPr sz="900" b="1"/>
            </a:lvl8pPr>
            <a:lvl9pPr marL="197480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7854" y="970641"/>
            <a:ext cx="1512157" cy="17634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21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5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46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55" y="121862"/>
            <a:ext cx="1125505" cy="518618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543" y="121863"/>
            <a:ext cx="1912469" cy="2612222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055" y="640481"/>
            <a:ext cx="1125505" cy="2093604"/>
          </a:xfrm>
        </p:spPr>
        <p:txBody>
          <a:bodyPr/>
          <a:lstStyle>
            <a:lvl1pPr marL="0" indent="0">
              <a:buNone/>
              <a:defRPr sz="800"/>
            </a:lvl1pPr>
            <a:lvl2pPr marL="246850" indent="0">
              <a:buNone/>
              <a:defRPr sz="600"/>
            </a:lvl2pPr>
            <a:lvl3pPr marL="493701" indent="0">
              <a:buNone/>
              <a:defRPr sz="500"/>
            </a:lvl3pPr>
            <a:lvl4pPr marL="740551" indent="0">
              <a:buNone/>
              <a:defRPr sz="400"/>
            </a:lvl4pPr>
            <a:lvl5pPr marL="987402" indent="0">
              <a:buNone/>
              <a:defRPr sz="400"/>
            </a:lvl5pPr>
            <a:lvl6pPr marL="1234252" indent="0">
              <a:buNone/>
              <a:defRPr sz="400"/>
            </a:lvl6pPr>
            <a:lvl7pPr marL="1481103" indent="0">
              <a:buNone/>
              <a:defRPr sz="400"/>
            </a:lvl7pPr>
            <a:lvl8pPr marL="1727953" indent="0">
              <a:buNone/>
              <a:defRPr sz="400"/>
            </a:lvl8pPr>
            <a:lvl9pPr marL="197480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95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3" y="2142489"/>
            <a:ext cx="2052638" cy="252934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0553" y="273480"/>
            <a:ext cx="2052638" cy="1836420"/>
          </a:xfrm>
        </p:spPr>
        <p:txBody>
          <a:bodyPr/>
          <a:lstStyle>
            <a:lvl1pPr marL="0" indent="0">
              <a:buNone/>
              <a:defRPr sz="1700"/>
            </a:lvl1pPr>
            <a:lvl2pPr marL="246850" indent="0">
              <a:buNone/>
              <a:defRPr sz="1500"/>
            </a:lvl2pPr>
            <a:lvl3pPr marL="493701" indent="0">
              <a:buNone/>
              <a:defRPr sz="1300"/>
            </a:lvl3pPr>
            <a:lvl4pPr marL="740551" indent="0">
              <a:buNone/>
              <a:defRPr sz="1100"/>
            </a:lvl4pPr>
            <a:lvl5pPr marL="987402" indent="0">
              <a:buNone/>
              <a:defRPr sz="1100"/>
            </a:lvl5pPr>
            <a:lvl6pPr marL="1234252" indent="0">
              <a:buNone/>
              <a:defRPr sz="1100"/>
            </a:lvl6pPr>
            <a:lvl7pPr marL="1481103" indent="0">
              <a:buNone/>
              <a:defRPr sz="1100"/>
            </a:lvl7pPr>
            <a:lvl8pPr marL="1727953" indent="0">
              <a:buNone/>
              <a:defRPr sz="1100"/>
            </a:lvl8pPr>
            <a:lvl9pPr marL="1974803" indent="0">
              <a:buNone/>
              <a:defRPr sz="1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3" y="2395424"/>
            <a:ext cx="2052638" cy="359206"/>
          </a:xfrm>
        </p:spPr>
        <p:txBody>
          <a:bodyPr/>
          <a:lstStyle>
            <a:lvl1pPr marL="0" indent="0">
              <a:buNone/>
              <a:defRPr sz="800"/>
            </a:lvl1pPr>
            <a:lvl2pPr marL="246850" indent="0">
              <a:buNone/>
              <a:defRPr sz="600"/>
            </a:lvl2pPr>
            <a:lvl3pPr marL="493701" indent="0">
              <a:buNone/>
              <a:defRPr sz="500"/>
            </a:lvl3pPr>
            <a:lvl4pPr marL="740551" indent="0">
              <a:buNone/>
              <a:defRPr sz="400"/>
            </a:lvl4pPr>
            <a:lvl5pPr marL="987402" indent="0">
              <a:buNone/>
              <a:defRPr sz="400"/>
            </a:lvl5pPr>
            <a:lvl6pPr marL="1234252" indent="0">
              <a:buNone/>
              <a:defRPr sz="400"/>
            </a:lvl6pPr>
            <a:lvl7pPr marL="1481103" indent="0">
              <a:buNone/>
              <a:defRPr sz="400"/>
            </a:lvl7pPr>
            <a:lvl8pPr marL="1727953" indent="0">
              <a:buNone/>
              <a:defRPr sz="400"/>
            </a:lvl8pPr>
            <a:lvl9pPr marL="197480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E33D-0533-4BDD-B0BC-21D29F9301F0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14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055" y="122571"/>
            <a:ext cx="3078956" cy="510116"/>
          </a:xfrm>
          <a:prstGeom prst="rect">
            <a:avLst/>
          </a:prstGeom>
        </p:spPr>
        <p:txBody>
          <a:bodyPr vert="horz" lIns="49370" tIns="24685" rIns="49370" bIns="246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055" y="714164"/>
            <a:ext cx="3078956" cy="2019920"/>
          </a:xfrm>
          <a:prstGeom prst="rect">
            <a:avLst/>
          </a:prstGeom>
        </p:spPr>
        <p:txBody>
          <a:bodyPr vert="horz" lIns="49370" tIns="24685" rIns="49370" bIns="246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055" y="2836817"/>
            <a:ext cx="798249" cy="162954"/>
          </a:xfrm>
          <a:prstGeom prst="rect">
            <a:avLst/>
          </a:prstGeom>
        </p:spPr>
        <p:txBody>
          <a:bodyPr vert="horz" lIns="49370" tIns="24685" rIns="49370" bIns="24685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E33D-0533-4BDD-B0BC-21D29F9301F0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8865" y="2836817"/>
            <a:ext cx="1083336" cy="162954"/>
          </a:xfrm>
          <a:prstGeom prst="rect">
            <a:avLst/>
          </a:prstGeom>
        </p:spPr>
        <p:txBody>
          <a:bodyPr vert="horz" lIns="49370" tIns="24685" rIns="49370" bIns="24685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1763" y="2836817"/>
            <a:ext cx="798249" cy="162954"/>
          </a:xfrm>
          <a:prstGeom prst="rect">
            <a:avLst/>
          </a:prstGeom>
        </p:spPr>
        <p:txBody>
          <a:bodyPr vert="horz" lIns="49370" tIns="24685" rIns="49370" bIns="2468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7261-9EA5-4415-8402-6CC511A671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3701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137" indent="-185137" algn="l" defTabSz="4937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32" indent="-154282" algn="l" defTabSz="493701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26" indent="-123426" algn="l" defTabSz="4937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3976" indent="-123426" algn="l" defTabSz="493701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0827" indent="-123426" algn="l" defTabSz="493701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57677" indent="-123426" algn="l" defTabSz="4937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04528" indent="-123426" algn="l" defTabSz="4937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51379" indent="-123426" algn="l" defTabSz="4937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098229" indent="-123426" algn="l" defTabSz="4937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37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50" algn="l" defTabSz="4937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3701" algn="l" defTabSz="4937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0551" algn="l" defTabSz="4937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02" algn="l" defTabSz="4937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252" algn="l" defTabSz="4937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1103" algn="l" defTabSz="4937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27953" algn="l" defTabSz="4937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74803" algn="l" defTabSz="493701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endy\Documents\wwn20\Lit review\Figures\era1997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991" y="10629"/>
            <a:ext cx="3716337" cy="30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5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</cp:revision>
  <dcterms:created xsi:type="dcterms:W3CDTF">2014-06-25T10:31:09Z</dcterms:created>
  <dcterms:modified xsi:type="dcterms:W3CDTF">2014-08-31T22:03:33Z</dcterms:modified>
</cp:coreProperties>
</file>