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40650" cy="8101013"/>
  <p:notesSz cx="6858000" cy="9144000"/>
  <p:defaultTextStyle>
    <a:defPPr>
      <a:defRPr lang="en-US"/>
    </a:defPPr>
    <a:lvl1pPr marL="0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583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165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749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331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7914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497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7079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6663" algn="l" defTabSz="7991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0" y="-660"/>
      </p:cViewPr>
      <p:guideLst>
        <p:guide orient="horz" pos="2552"/>
        <p:guide pos="24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2516568"/>
            <a:ext cx="6579553" cy="1736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4590575"/>
            <a:ext cx="5418455" cy="20702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7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35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7145" y="255033"/>
            <a:ext cx="1920380" cy="5443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005" y="255033"/>
            <a:ext cx="5632129" cy="54438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5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8" y="5205653"/>
            <a:ext cx="6579553" cy="1608951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8" y="3433558"/>
            <a:ext cx="6579553" cy="177209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8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79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7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0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66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2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006" y="1488938"/>
            <a:ext cx="3776255" cy="420990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271" y="1488938"/>
            <a:ext cx="3776255" cy="420990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17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4" y="324417"/>
            <a:ext cx="6966585" cy="13501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5" y="1813352"/>
            <a:ext cx="3420131" cy="75572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583" indent="0">
              <a:buNone/>
              <a:defRPr sz="1700" b="1"/>
            </a:lvl2pPr>
            <a:lvl3pPr marL="799165" indent="0">
              <a:buNone/>
              <a:defRPr sz="1600" b="1"/>
            </a:lvl3pPr>
            <a:lvl4pPr marL="1198749" indent="0">
              <a:buNone/>
              <a:defRPr sz="1400" b="1"/>
            </a:lvl4pPr>
            <a:lvl5pPr marL="1598331" indent="0">
              <a:buNone/>
              <a:defRPr sz="1400" b="1"/>
            </a:lvl5pPr>
            <a:lvl6pPr marL="1997914" indent="0">
              <a:buNone/>
              <a:defRPr sz="1400" b="1"/>
            </a:lvl6pPr>
            <a:lvl7pPr marL="2397497" indent="0">
              <a:buNone/>
              <a:defRPr sz="1400" b="1"/>
            </a:lvl7pPr>
            <a:lvl8pPr marL="2797079" indent="0">
              <a:buNone/>
              <a:defRPr sz="1400" b="1"/>
            </a:lvl8pPr>
            <a:lvl9pPr marL="31966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5" y="2569072"/>
            <a:ext cx="3420131" cy="466745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4" y="1813352"/>
            <a:ext cx="3421475" cy="75572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583" indent="0">
              <a:buNone/>
              <a:defRPr sz="1700" b="1"/>
            </a:lvl2pPr>
            <a:lvl3pPr marL="799165" indent="0">
              <a:buNone/>
              <a:defRPr sz="1600" b="1"/>
            </a:lvl3pPr>
            <a:lvl4pPr marL="1198749" indent="0">
              <a:buNone/>
              <a:defRPr sz="1400" b="1"/>
            </a:lvl4pPr>
            <a:lvl5pPr marL="1598331" indent="0">
              <a:buNone/>
              <a:defRPr sz="1400" b="1"/>
            </a:lvl5pPr>
            <a:lvl6pPr marL="1997914" indent="0">
              <a:buNone/>
              <a:defRPr sz="1400" b="1"/>
            </a:lvl6pPr>
            <a:lvl7pPr marL="2397497" indent="0">
              <a:buNone/>
              <a:defRPr sz="1400" b="1"/>
            </a:lvl7pPr>
            <a:lvl8pPr marL="2797079" indent="0">
              <a:buNone/>
              <a:defRPr sz="1400" b="1"/>
            </a:lvl8pPr>
            <a:lvl9pPr marL="31966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4" y="2569072"/>
            <a:ext cx="3421475" cy="466745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8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322542"/>
            <a:ext cx="2546621" cy="137267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1" y="322543"/>
            <a:ext cx="4327237" cy="6913989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1695214"/>
            <a:ext cx="2546621" cy="5541317"/>
          </a:xfrm>
        </p:spPr>
        <p:txBody>
          <a:bodyPr/>
          <a:lstStyle>
            <a:lvl1pPr marL="0" indent="0">
              <a:buNone/>
              <a:defRPr sz="1200"/>
            </a:lvl1pPr>
            <a:lvl2pPr marL="399583" indent="0">
              <a:buNone/>
              <a:defRPr sz="1000"/>
            </a:lvl2pPr>
            <a:lvl3pPr marL="799165" indent="0">
              <a:buNone/>
              <a:defRPr sz="900"/>
            </a:lvl3pPr>
            <a:lvl4pPr marL="1198749" indent="0">
              <a:buNone/>
              <a:defRPr sz="800"/>
            </a:lvl4pPr>
            <a:lvl5pPr marL="1598331" indent="0">
              <a:buNone/>
              <a:defRPr sz="800"/>
            </a:lvl5pPr>
            <a:lvl6pPr marL="1997914" indent="0">
              <a:buNone/>
              <a:defRPr sz="800"/>
            </a:lvl6pPr>
            <a:lvl7pPr marL="2397497" indent="0">
              <a:buNone/>
              <a:defRPr sz="800"/>
            </a:lvl7pPr>
            <a:lvl8pPr marL="2797079" indent="0">
              <a:buNone/>
              <a:defRPr sz="800"/>
            </a:lvl8pPr>
            <a:lvl9pPr marL="319666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5670711"/>
            <a:ext cx="4644390" cy="66945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723840"/>
            <a:ext cx="4644390" cy="4860608"/>
          </a:xfrm>
        </p:spPr>
        <p:txBody>
          <a:bodyPr/>
          <a:lstStyle>
            <a:lvl1pPr marL="0" indent="0">
              <a:buNone/>
              <a:defRPr sz="2800"/>
            </a:lvl1pPr>
            <a:lvl2pPr marL="399583" indent="0">
              <a:buNone/>
              <a:defRPr sz="2500"/>
            </a:lvl2pPr>
            <a:lvl3pPr marL="799165" indent="0">
              <a:buNone/>
              <a:defRPr sz="2100"/>
            </a:lvl3pPr>
            <a:lvl4pPr marL="1198749" indent="0">
              <a:buNone/>
              <a:defRPr sz="1700"/>
            </a:lvl4pPr>
            <a:lvl5pPr marL="1598331" indent="0">
              <a:buNone/>
              <a:defRPr sz="1700"/>
            </a:lvl5pPr>
            <a:lvl6pPr marL="1997914" indent="0">
              <a:buNone/>
              <a:defRPr sz="1700"/>
            </a:lvl6pPr>
            <a:lvl7pPr marL="2397497" indent="0">
              <a:buNone/>
              <a:defRPr sz="1700"/>
            </a:lvl7pPr>
            <a:lvl8pPr marL="2797079" indent="0">
              <a:buNone/>
              <a:defRPr sz="1700"/>
            </a:lvl8pPr>
            <a:lvl9pPr marL="3196663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6340171"/>
            <a:ext cx="4644390" cy="950745"/>
          </a:xfrm>
        </p:spPr>
        <p:txBody>
          <a:bodyPr/>
          <a:lstStyle>
            <a:lvl1pPr marL="0" indent="0">
              <a:buNone/>
              <a:defRPr sz="1200"/>
            </a:lvl1pPr>
            <a:lvl2pPr marL="399583" indent="0">
              <a:buNone/>
              <a:defRPr sz="1000"/>
            </a:lvl2pPr>
            <a:lvl3pPr marL="799165" indent="0">
              <a:buNone/>
              <a:defRPr sz="900"/>
            </a:lvl3pPr>
            <a:lvl4pPr marL="1198749" indent="0">
              <a:buNone/>
              <a:defRPr sz="800"/>
            </a:lvl4pPr>
            <a:lvl5pPr marL="1598331" indent="0">
              <a:buNone/>
              <a:defRPr sz="800"/>
            </a:lvl5pPr>
            <a:lvl6pPr marL="1997914" indent="0">
              <a:buNone/>
              <a:defRPr sz="800"/>
            </a:lvl6pPr>
            <a:lvl7pPr marL="2397497" indent="0">
              <a:buNone/>
              <a:defRPr sz="800"/>
            </a:lvl7pPr>
            <a:lvl8pPr marL="2797079" indent="0">
              <a:buNone/>
              <a:defRPr sz="800"/>
            </a:lvl8pPr>
            <a:lvl9pPr marL="319666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4" y="324417"/>
            <a:ext cx="6966585" cy="1350170"/>
          </a:xfrm>
          <a:prstGeom prst="rect">
            <a:avLst/>
          </a:prstGeom>
        </p:spPr>
        <p:txBody>
          <a:bodyPr vert="horz" lIns="79917" tIns="39958" rIns="79917" bIns="39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1890237"/>
            <a:ext cx="6966585" cy="5346295"/>
          </a:xfrm>
          <a:prstGeom prst="rect">
            <a:avLst/>
          </a:prstGeom>
        </p:spPr>
        <p:txBody>
          <a:bodyPr vert="horz" lIns="79917" tIns="39958" rIns="79917" bIns="39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7508440"/>
            <a:ext cx="1806152" cy="431304"/>
          </a:xfrm>
          <a:prstGeom prst="rect">
            <a:avLst/>
          </a:prstGeom>
        </p:spPr>
        <p:txBody>
          <a:bodyPr vert="horz" lIns="79917" tIns="39958" rIns="79917" bIns="3995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453-3B8C-4091-B88B-1D57CB60235F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7508440"/>
            <a:ext cx="2451206" cy="431304"/>
          </a:xfrm>
          <a:prstGeom prst="rect">
            <a:avLst/>
          </a:prstGeom>
        </p:spPr>
        <p:txBody>
          <a:bodyPr vert="horz" lIns="79917" tIns="39958" rIns="79917" bIns="3995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7" y="7508440"/>
            <a:ext cx="1806152" cy="431304"/>
          </a:xfrm>
          <a:prstGeom prst="rect">
            <a:avLst/>
          </a:prstGeom>
        </p:spPr>
        <p:txBody>
          <a:bodyPr vert="horz" lIns="79917" tIns="39958" rIns="79917" bIns="3995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16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687" indent="-299687" algn="l" defTabSz="799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322" indent="-249740" algn="l" defTabSz="799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98957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40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123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05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288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6871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454" indent="-199791" algn="l" defTabSz="799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583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165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749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331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7914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497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079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6663" algn="l" defTabSz="7991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-30792" y="5123188"/>
            <a:ext cx="7717398" cy="2957788"/>
            <a:chOff x="-30791" y="5095893"/>
            <a:chExt cx="6431165" cy="2464823"/>
          </a:xfrm>
        </p:grpSpPr>
        <p:grpSp>
          <p:nvGrpSpPr>
            <p:cNvPr id="45" name="Group 44"/>
            <p:cNvGrpSpPr/>
            <p:nvPr/>
          </p:nvGrpSpPr>
          <p:grpSpPr>
            <a:xfrm>
              <a:off x="-30791" y="5095893"/>
              <a:ext cx="3219450" cy="2434489"/>
              <a:chOff x="6718561" y="211152"/>
              <a:chExt cx="3219450" cy="2434489"/>
            </a:xfrm>
          </p:grpSpPr>
          <p:pic>
            <p:nvPicPr>
              <p:cNvPr id="49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19" b="48312"/>
              <a:stretch/>
            </p:blipFill>
            <p:spPr bwMode="auto">
              <a:xfrm>
                <a:off x="6718561" y="211152"/>
                <a:ext cx="3219450" cy="2434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7452320" y="34105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80924" y="5095894"/>
              <a:ext cx="3219450" cy="2464822"/>
              <a:chOff x="10909597" y="2648310"/>
              <a:chExt cx="3219450" cy="2464822"/>
            </a:xfrm>
          </p:grpSpPr>
          <p:pic>
            <p:nvPicPr>
              <p:cNvPr id="47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344"/>
              <a:stretch/>
            </p:blipFill>
            <p:spPr bwMode="auto">
              <a:xfrm>
                <a:off x="10909597" y="2648310"/>
                <a:ext cx="3219450" cy="2464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11646929" y="2762058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3" y="-16080"/>
            <a:ext cx="6591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67878" y="-12191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53" name="TextBox 52"/>
          <p:cNvSpPr txBox="1"/>
          <p:nvPr/>
        </p:nvSpPr>
        <p:spPr>
          <a:xfrm>
            <a:off x="-30791" y="5012573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570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2014-06-17T16:02:56Z</dcterms:created>
  <dcterms:modified xsi:type="dcterms:W3CDTF">2014-09-01T21:37:31Z</dcterms:modified>
</cp:coreProperties>
</file>