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088" cy="5221288"/>
  <p:notesSz cx="6858000" cy="9144000"/>
  <p:defaultTextStyle>
    <a:defPPr>
      <a:defRPr lang="en-US"/>
    </a:defPPr>
    <a:lvl1pPr marL="0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46842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93685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40527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87369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34211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481054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27896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974738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382" y="-24"/>
      </p:cViewPr>
      <p:guideLst>
        <p:guide orient="horz" pos="1645"/>
        <p:guide pos="1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10" y="1621986"/>
            <a:ext cx="2754075" cy="11191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13" y="2958730"/>
            <a:ext cx="2268062" cy="13343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6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3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0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8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34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81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27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74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F364-3212-42C5-AA89-12DEB8B2D1C6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D25-4605-4864-B4E7-2AD184BBA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74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F364-3212-42C5-AA89-12DEB8B2D1C6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D25-4605-4864-B4E7-2AD184BBA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28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2524" y="164375"/>
            <a:ext cx="258195" cy="35086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381" y="164375"/>
            <a:ext cx="721145" cy="35086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F364-3212-42C5-AA89-12DEB8B2D1C6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D25-4605-4864-B4E7-2AD184BBA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48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F364-3212-42C5-AA89-12DEB8B2D1C6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D25-4605-4864-B4E7-2AD184BBA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25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49" y="3355161"/>
            <a:ext cx="2754075" cy="1037006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49" y="2213006"/>
            <a:ext cx="2754075" cy="1142156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4684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9368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4052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8736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342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4810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2789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97473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F364-3212-42C5-AA89-12DEB8B2D1C6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D25-4605-4864-B4E7-2AD184BBA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9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77" y="959655"/>
            <a:ext cx="489388" cy="2713378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767" y="959655"/>
            <a:ext cx="489951" cy="2713378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F364-3212-42C5-AA89-12DEB8B2D1C6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D25-4605-4864-B4E7-2AD184BBA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20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08" y="209095"/>
            <a:ext cx="2916079" cy="87021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04" y="1168748"/>
            <a:ext cx="1431602" cy="487078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6842" indent="0">
              <a:buNone/>
              <a:defRPr sz="1100" b="1"/>
            </a:lvl2pPr>
            <a:lvl3pPr marL="493685" indent="0">
              <a:buNone/>
              <a:defRPr sz="1000" b="1"/>
            </a:lvl3pPr>
            <a:lvl4pPr marL="740527" indent="0">
              <a:buNone/>
              <a:defRPr sz="900" b="1"/>
            </a:lvl4pPr>
            <a:lvl5pPr marL="987369" indent="0">
              <a:buNone/>
              <a:defRPr sz="900" b="1"/>
            </a:lvl5pPr>
            <a:lvl6pPr marL="1234211" indent="0">
              <a:buNone/>
              <a:defRPr sz="900" b="1"/>
            </a:lvl6pPr>
            <a:lvl7pPr marL="1481054" indent="0">
              <a:buNone/>
              <a:defRPr sz="900" b="1"/>
            </a:lvl7pPr>
            <a:lvl8pPr marL="1727896" indent="0">
              <a:buNone/>
              <a:defRPr sz="900" b="1"/>
            </a:lvl8pPr>
            <a:lvl9pPr marL="197473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04" y="1655827"/>
            <a:ext cx="1431602" cy="3008284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920" y="1168748"/>
            <a:ext cx="1432164" cy="487078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6842" indent="0">
              <a:buNone/>
              <a:defRPr sz="1100" b="1"/>
            </a:lvl2pPr>
            <a:lvl3pPr marL="493685" indent="0">
              <a:buNone/>
              <a:defRPr sz="1000" b="1"/>
            </a:lvl3pPr>
            <a:lvl4pPr marL="740527" indent="0">
              <a:buNone/>
              <a:defRPr sz="900" b="1"/>
            </a:lvl4pPr>
            <a:lvl5pPr marL="987369" indent="0">
              <a:buNone/>
              <a:defRPr sz="900" b="1"/>
            </a:lvl5pPr>
            <a:lvl6pPr marL="1234211" indent="0">
              <a:buNone/>
              <a:defRPr sz="900" b="1"/>
            </a:lvl6pPr>
            <a:lvl7pPr marL="1481054" indent="0">
              <a:buNone/>
              <a:defRPr sz="900" b="1"/>
            </a:lvl7pPr>
            <a:lvl8pPr marL="1727896" indent="0">
              <a:buNone/>
              <a:defRPr sz="900" b="1"/>
            </a:lvl8pPr>
            <a:lvl9pPr marL="197473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920" y="1655827"/>
            <a:ext cx="1432164" cy="3008284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F364-3212-42C5-AA89-12DEB8B2D1C6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D25-4605-4864-B4E7-2AD184BBA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4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F364-3212-42C5-AA89-12DEB8B2D1C6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D25-4605-4864-B4E7-2AD184BBA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10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F364-3212-42C5-AA89-12DEB8B2D1C6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D25-4605-4864-B4E7-2AD184BBA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1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08" y="207886"/>
            <a:ext cx="1065967" cy="884717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789" y="207886"/>
            <a:ext cx="1811299" cy="4456224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08" y="1092604"/>
            <a:ext cx="1065967" cy="3571506"/>
          </a:xfrm>
        </p:spPr>
        <p:txBody>
          <a:bodyPr/>
          <a:lstStyle>
            <a:lvl1pPr marL="0" indent="0">
              <a:buNone/>
              <a:defRPr sz="800"/>
            </a:lvl1pPr>
            <a:lvl2pPr marL="246842" indent="0">
              <a:buNone/>
              <a:defRPr sz="600"/>
            </a:lvl2pPr>
            <a:lvl3pPr marL="493685" indent="0">
              <a:buNone/>
              <a:defRPr sz="500"/>
            </a:lvl3pPr>
            <a:lvl4pPr marL="740527" indent="0">
              <a:buNone/>
              <a:defRPr sz="500"/>
            </a:lvl4pPr>
            <a:lvl5pPr marL="987369" indent="0">
              <a:buNone/>
              <a:defRPr sz="500"/>
            </a:lvl5pPr>
            <a:lvl6pPr marL="1234211" indent="0">
              <a:buNone/>
              <a:defRPr sz="500"/>
            </a:lvl6pPr>
            <a:lvl7pPr marL="1481054" indent="0">
              <a:buNone/>
              <a:defRPr sz="500"/>
            </a:lvl7pPr>
            <a:lvl8pPr marL="1727896" indent="0">
              <a:buNone/>
              <a:defRPr sz="500"/>
            </a:lvl8pPr>
            <a:lvl9pPr marL="1974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F364-3212-42C5-AA89-12DEB8B2D1C6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D25-4605-4864-B4E7-2AD184BBA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43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84" y="3654902"/>
            <a:ext cx="1944053" cy="431482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084" y="466532"/>
            <a:ext cx="1944053" cy="3132773"/>
          </a:xfrm>
        </p:spPr>
        <p:txBody>
          <a:bodyPr/>
          <a:lstStyle>
            <a:lvl1pPr marL="0" indent="0">
              <a:buNone/>
              <a:defRPr sz="1700"/>
            </a:lvl1pPr>
            <a:lvl2pPr marL="246842" indent="0">
              <a:buNone/>
              <a:defRPr sz="1500"/>
            </a:lvl2pPr>
            <a:lvl3pPr marL="493685" indent="0">
              <a:buNone/>
              <a:defRPr sz="1300"/>
            </a:lvl3pPr>
            <a:lvl4pPr marL="740527" indent="0">
              <a:buNone/>
              <a:defRPr sz="1100"/>
            </a:lvl4pPr>
            <a:lvl5pPr marL="987369" indent="0">
              <a:buNone/>
              <a:defRPr sz="1100"/>
            </a:lvl5pPr>
            <a:lvl6pPr marL="1234211" indent="0">
              <a:buNone/>
              <a:defRPr sz="1100"/>
            </a:lvl6pPr>
            <a:lvl7pPr marL="1481054" indent="0">
              <a:buNone/>
              <a:defRPr sz="1100"/>
            </a:lvl7pPr>
            <a:lvl8pPr marL="1727896" indent="0">
              <a:buNone/>
              <a:defRPr sz="1100"/>
            </a:lvl8pPr>
            <a:lvl9pPr marL="1974738" indent="0">
              <a:buNone/>
              <a:defRPr sz="1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084" y="4086385"/>
            <a:ext cx="1944053" cy="612776"/>
          </a:xfrm>
        </p:spPr>
        <p:txBody>
          <a:bodyPr/>
          <a:lstStyle>
            <a:lvl1pPr marL="0" indent="0">
              <a:buNone/>
              <a:defRPr sz="800"/>
            </a:lvl1pPr>
            <a:lvl2pPr marL="246842" indent="0">
              <a:buNone/>
              <a:defRPr sz="600"/>
            </a:lvl2pPr>
            <a:lvl3pPr marL="493685" indent="0">
              <a:buNone/>
              <a:defRPr sz="500"/>
            </a:lvl3pPr>
            <a:lvl4pPr marL="740527" indent="0">
              <a:buNone/>
              <a:defRPr sz="500"/>
            </a:lvl4pPr>
            <a:lvl5pPr marL="987369" indent="0">
              <a:buNone/>
              <a:defRPr sz="500"/>
            </a:lvl5pPr>
            <a:lvl6pPr marL="1234211" indent="0">
              <a:buNone/>
              <a:defRPr sz="500"/>
            </a:lvl6pPr>
            <a:lvl7pPr marL="1481054" indent="0">
              <a:buNone/>
              <a:defRPr sz="500"/>
            </a:lvl7pPr>
            <a:lvl8pPr marL="1727896" indent="0">
              <a:buNone/>
              <a:defRPr sz="500"/>
            </a:lvl8pPr>
            <a:lvl9pPr marL="1974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F364-3212-42C5-AA89-12DEB8B2D1C6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D25-4605-4864-B4E7-2AD184BBA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0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08" y="209095"/>
            <a:ext cx="2916079" cy="870216"/>
          </a:xfrm>
          <a:prstGeom prst="rect">
            <a:avLst/>
          </a:prstGeom>
        </p:spPr>
        <p:txBody>
          <a:bodyPr vert="horz" lIns="49368" tIns="24684" rIns="49368" bIns="2468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08" y="1218302"/>
            <a:ext cx="2916079" cy="3445809"/>
          </a:xfrm>
          <a:prstGeom prst="rect">
            <a:avLst/>
          </a:prstGeom>
        </p:spPr>
        <p:txBody>
          <a:bodyPr vert="horz" lIns="49368" tIns="24684" rIns="49368" bIns="2468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08" y="4839361"/>
            <a:ext cx="756021" cy="277985"/>
          </a:xfrm>
          <a:prstGeom prst="rect">
            <a:avLst/>
          </a:prstGeom>
        </p:spPr>
        <p:txBody>
          <a:bodyPr vert="horz" lIns="49368" tIns="24684" rIns="49368" bIns="24684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DF364-3212-42C5-AA89-12DEB8B2D1C6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030" y="4839361"/>
            <a:ext cx="1026028" cy="277985"/>
          </a:xfrm>
          <a:prstGeom prst="rect">
            <a:avLst/>
          </a:prstGeom>
        </p:spPr>
        <p:txBody>
          <a:bodyPr vert="horz" lIns="49368" tIns="24684" rIns="49368" bIns="24684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067" y="4839361"/>
            <a:ext cx="756021" cy="277985"/>
          </a:xfrm>
          <a:prstGeom prst="rect">
            <a:avLst/>
          </a:prstGeom>
        </p:spPr>
        <p:txBody>
          <a:bodyPr vert="horz" lIns="49368" tIns="24684" rIns="49368" bIns="24684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D8D25-4605-4864-B4E7-2AD184BBA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9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3685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132" indent="-185132" algn="l" defTabSz="493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19" indent="-154276" algn="l" defTabSz="493685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106" indent="-123421" algn="l" defTabSz="493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3948" indent="-123421" algn="l" defTabSz="493685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0790" indent="-123421" algn="l" defTabSz="493685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57633" indent="-123421" algn="l" defTabSz="493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04475" indent="-123421" algn="l" defTabSz="493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51317" indent="-123421" algn="l" defTabSz="493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098159" indent="-123421" algn="l" defTabSz="493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6842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93685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40527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69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211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1054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27896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4738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8"/>
          <a:stretch/>
        </p:blipFill>
        <p:spPr bwMode="auto">
          <a:xfrm>
            <a:off x="-10969" y="29935"/>
            <a:ext cx="3438525" cy="5133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9878" y="-40522"/>
            <a:ext cx="4320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/>
              <a:t>(a)</a:t>
            </a:r>
            <a:endParaRPr lang="en-GB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2092" y="-40522"/>
            <a:ext cx="4320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/>
              <a:t>(b)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5138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3</cp:revision>
  <dcterms:created xsi:type="dcterms:W3CDTF">2014-06-13T14:34:46Z</dcterms:created>
  <dcterms:modified xsi:type="dcterms:W3CDTF">2014-09-01T21:15:24Z</dcterms:modified>
</cp:coreProperties>
</file>