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6480175"/>
  <p:notesSz cx="6858000" cy="9144000"/>
  <p:defaultTextStyle>
    <a:defPPr>
      <a:defRPr lang="en-US"/>
    </a:defPPr>
    <a:lvl1pPr marL="0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2618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5237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7855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0473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3091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95709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78328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0946" algn="l" defTabSz="76523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94" y="-96"/>
      </p:cViewPr>
      <p:guideLst>
        <p:guide orient="horz" pos="2041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4" y="2013062"/>
            <a:ext cx="7957265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4" y="3672106"/>
            <a:ext cx="655304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2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5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0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5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7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4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1" y="259516"/>
            <a:ext cx="2106336" cy="5529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6" y="259516"/>
            <a:ext cx="6162981" cy="5529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8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5" y="4164120"/>
            <a:ext cx="7957265" cy="128703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5" y="2746577"/>
            <a:ext cx="7957265" cy="141753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26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52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78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04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30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57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78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09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7" y="1512049"/>
            <a:ext cx="4134657" cy="4276617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9" y="1512049"/>
            <a:ext cx="4134657" cy="4276617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450545"/>
            <a:ext cx="4136284" cy="60451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2618" indent="0">
              <a:buNone/>
              <a:defRPr sz="1700" b="1"/>
            </a:lvl2pPr>
            <a:lvl3pPr marL="765237" indent="0">
              <a:buNone/>
              <a:defRPr sz="1500" b="1"/>
            </a:lvl3pPr>
            <a:lvl4pPr marL="1147855" indent="0">
              <a:buNone/>
              <a:defRPr sz="1300" b="1"/>
            </a:lvl4pPr>
            <a:lvl5pPr marL="1530473" indent="0">
              <a:buNone/>
              <a:defRPr sz="1300" b="1"/>
            </a:lvl5pPr>
            <a:lvl6pPr marL="1913091" indent="0">
              <a:buNone/>
              <a:defRPr sz="1300" b="1"/>
            </a:lvl6pPr>
            <a:lvl7pPr marL="2295709" indent="0">
              <a:buNone/>
              <a:defRPr sz="1300" b="1"/>
            </a:lvl7pPr>
            <a:lvl8pPr marL="2678328" indent="0">
              <a:buNone/>
              <a:defRPr sz="1300" b="1"/>
            </a:lvl8pPr>
            <a:lvl9pPr marL="30609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2055057"/>
            <a:ext cx="4136284" cy="37336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8" y="1450545"/>
            <a:ext cx="4137909" cy="60451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82618" indent="0">
              <a:buNone/>
              <a:defRPr sz="1700" b="1"/>
            </a:lvl2pPr>
            <a:lvl3pPr marL="765237" indent="0">
              <a:buNone/>
              <a:defRPr sz="1500" b="1"/>
            </a:lvl3pPr>
            <a:lvl4pPr marL="1147855" indent="0">
              <a:buNone/>
              <a:defRPr sz="1300" b="1"/>
            </a:lvl4pPr>
            <a:lvl5pPr marL="1530473" indent="0">
              <a:buNone/>
              <a:defRPr sz="1300" b="1"/>
            </a:lvl5pPr>
            <a:lvl6pPr marL="1913091" indent="0">
              <a:buNone/>
              <a:defRPr sz="1300" b="1"/>
            </a:lvl6pPr>
            <a:lvl7pPr marL="2295709" indent="0">
              <a:buNone/>
              <a:defRPr sz="1300" b="1"/>
            </a:lvl7pPr>
            <a:lvl8pPr marL="2678328" indent="0">
              <a:buNone/>
              <a:defRPr sz="1300" b="1"/>
            </a:lvl8pPr>
            <a:lvl9pPr marL="30609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8" y="2055057"/>
            <a:ext cx="4137909" cy="37336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4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4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79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9" y="258008"/>
            <a:ext cx="3079864" cy="109802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6" y="258009"/>
            <a:ext cx="5233333" cy="553064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9" y="1356037"/>
            <a:ext cx="3079864" cy="4432620"/>
          </a:xfrm>
        </p:spPr>
        <p:txBody>
          <a:bodyPr/>
          <a:lstStyle>
            <a:lvl1pPr marL="0" indent="0">
              <a:buNone/>
              <a:defRPr sz="1200"/>
            </a:lvl1pPr>
            <a:lvl2pPr marL="382618" indent="0">
              <a:buNone/>
              <a:defRPr sz="900"/>
            </a:lvl2pPr>
            <a:lvl3pPr marL="765237" indent="0">
              <a:buNone/>
              <a:defRPr sz="800"/>
            </a:lvl3pPr>
            <a:lvl4pPr marL="1147855" indent="0">
              <a:buNone/>
              <a:defRPr sz="700"/>
            </a:lvl4pPr>
            <a:lvl5pPr marL="1530473" indent="0">
              <a:buNone/>
              <a:defRPr sz="700"/>
            </a:lvl5pPr>
            <a:lvl6pPr marL="1913091" indent="0">
              <a:buNone/>
              <a:defRPr sz="700"/>
            </a:lvl6pPr>
            <a:lvl7pPr marL="2295709" indent="0">
              <a:buNone/>
              <a:defRPr sz="700"/>
            </a:lvl7pPr>
            <a:lvl8pPr marL="2678328" indent="0">
              <a:buNone/>
              <a:defRPr sz="700"/>
            </a:lvl8pPr>
            <a:lvl9pPr marL="30609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8" y="4536129"/>
            <a:ext cx="5616893" cy="53551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8" y="579018"/>
            <a:ext cx="5616893" cy="3888105"/>
          </a:xfrm>
        </p:spPr>
        <p:txBody>
          <a:bodyPr/>
          <a:lstStyle>
            <a:lvl1pPr marL="0" indent="0">
              <a:buNone/>
              <a:defRPr sz="2700"/>
            </a:lvl1pPr>
            <a:lvl2pPr marL="382618" indent="0">
              <a:buNone/>
              <a:defRPr sz="2300"/>
            </a:lvl2pPr>
            <a:lvl3pPr marL="765237" indent="0">
              <a:buNone/>
              <a:defRPr sz="2100"/>
            </a:lvl3pPr>
            <a:lvl4pPr marL="1147855" indent="0">
              <a:buNone/>
              <a:defRPr sz="1700"/>
            </a:lvl4pPr>
            <a:lvl5pPr marL="1530473" indent="0">
              <a:buNone/>
              <a:defRPr sz="1700"/>
            </a:lvl5pPr>
            <a:lvl6pPr marL="1913091" indent="0">
              <a:buNone/>
              <a:defRPr sz="1700"/>
            </a:lvl6pPr>
            <a:lvl7pPr marL="2295709" indent="0">
              <a:buNone/>
              <a:defRPr sz="1700"/>
            </a:lvl7pPr>
            <a:lvl8pPr marL="2678328" indent="0">
              <a:buNone/>
              <a:defRPr sz="1700"/>
            </a:lvl8pPr>
            <a:lvl9pPr marL="3060946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8" y="5071645"/>
            <a:ext cx="5616893" cy="760521"/>
          </a:xfrm>
        </p:spPr>
        <p:txBody>
          <a:bodyPr/>
          <a:lstStyle>
            <a:lvl1pPr marL="0" indent="0">
              <a:buNone/>
              <a:defRPr sz="1200"/>
            </a:lvl1pPr>
            <a:lvl2pPr marL="382618" indent="0">
              <a:buNone/>
              <a:defRPr sz="900"/>
            </a:lvl2pPr>
            <a:lvl3pPr marL="765237" indent="0">
              <a:buNone/>
              <a:defRPr sz="800"/>
            </a:lvl3pPr>
            <a:lvl4pPr marL="1147855" indent="0">
              <a:buNone/>
              <a:defRPr sz="700"/>
            </a:lvl4pPr>
            <a:lvl5pPr marL="1530473" indent="0">
              <a:buNone/>
              <a:defRPr sz="700"/>
            </a:lvl5pPr>
            <a:lvl6pPr marL="1913091" indent="0">
              <a:buNone/>
              <a:defRPr sz="700"/>
            </a:lvl6pPr>
            <a:lvl7pPr marL="2295709" indent="0">
              <a:buNone/>
              <a:defRPr sz="700"/>
            </a:lvl7pPr>
            <a:lvl8pPr marL="2678328" indent="0">
              <a:buNone/>
              <a:defRPr sz="700"/>
            </a:lvl8pPr>
            <a:lvl9pPr marL="30609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7" y="259515"/>
            <a:ext cx="8425339" cy="1080030"/>
          </a:xfrm>
          <a:prstGeom prst="rect">
            <a:avLst/>
          </a:prstGeom>
        </p:spPr>
        <p:txBody>
          <a:bodyPr vert="horz" lIns="76523" tIns="38262" rIns="76523" bIns="382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7" y="1512049"/>
            <a:ext cx="8425339" cy="4276617"/>
          </a:xfrm>
          <a:prstGeom prst="rect">
            <a:avLst/>
          </a:prstGeom>
        </p:spPr>
        <p:txBody>
          <a:bodyPr vert="horz" lIns="76523" tIns="38262" rIns="76523" bIns="382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8" y="6006170"/>
            <a:ext cx="2184348" cy="345011"/>
          </a:xfrm>
          <a:prstGeom prst="rect">
            <a:avLst/>
          </a:prstGeom>
        </p:spPr>
        <p:txBody>
          <a:bodyPr vert="horz" lIns="76523" tIns="38262" rIns="76523" bIns="3826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5247-60B9-4D54-BD6B-C1C3EA51958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10" y="6006170"/>
            <a:ext cx="2964471" cy="345011"/>
          </a:xfrm>
          <a:prstGeom prst="rect">
            <a:avLst/>
          </a:prstGeom>
        </p:spPr>
        <p:txBody>
          <a:bodyPr vert="horz" lIns="76523" tIns="38262" rIns="76523" bIns="3826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70" y="6006170"/>
            <a:ext cx="2184348" cy="345011"/>
          </a:xfrm>
          <a:prstGeom prst="rect">
            <a:avLst/>
          </a:prstGeom>
        </p:spPr>
        <p:txBody>
          <a:bodyPr vert="horz" lIns="76523" tIns="38262" rIns="76523" bIns="3826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5237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964" indent="-286964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55" indent="-239136" algn="l" defTabSz="7652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6546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164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1782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4401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019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69637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255" indent="-191309" algn="l" defTabSz="7652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618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5237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855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473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091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5709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8328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946" algn="l" defTabSz="76523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35496" y="396404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395536" y="761437"/>
            <a:ext cx="4294354" cy="2173308"/>
            <a:chOff x="395536" y="740354"/>
            <a:chExt cx="4294354" cy="2173308"/>
          </a:xfrm>
        </p:grpSpPr>
        <p:sp>
          <p:nvSpPr>
            <p:cNvPr id="104" name="Oval 103"/>
            <p:cNvSpPr/>
            <p:nvPr/>
          </p:nvSpPr>
          <p:spPr>
            <a:xfrm>
              <a:off x="1475656" y="1336239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3900" h="723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395536" y="2128327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969810" y="2049471"/>
              <a:ext cx="7200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z</a:t>
              </a:r>
              <a:endParaRPr lang="en-GB" sz="25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2182593" y="1147311"/>
              <a:ext cx="1224216" cy="9810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470545" y="1741773"/>
              <a:ext cx="86409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500" dirty="0" smtClean="0"/>
                <a:t>θ</a:t>
              </a:r>
              <a:endParaRPr lang="en-GB" sz="25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03648" y="2436608"/>
              <a:ext cx="5040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500" dirty="0" smtClean="0"/>
                <a:t>ε</a:t>
              </a:r>
              <a:r>
                <a:rPr lang="en-GB" sz="2500" baseline="-25000" dirty="0" smtClean="0"/>
                <a:t>d</a:t>
              </a:r>
              <a:endParaRPr lang="en-GB" sz="2500" baseline="-25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63688" y="2220584"/>
              <a:ext cx="576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500" dirty="0" smtClean="0"/>
                <a:t>ε</a:t>
              </a:r>
              <a:r>
                <a:rPr lang="en-GB" sz="2500" baseline="-25000" dirty="0"/>
                <a:t>m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1472148" y="1192223"/>
              <a:ext cx="14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009104" y="740354"/>
              <a:ext cx="3731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d</a:t>
              </a:r>
              <a:endParaRPr lang="en-GB" sz="2500" dirty="0"/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539552" y="1808357"/>
              <a:ext cx="720080" cy="1759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3568" y="1444465"/>
              <a:ext cx="47458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i="1" dirty="0" smtClean="0">
                  <a:solidFill>
                    <a:srgbClr val="C00000"/>
                  </a:solidFill>
                </a:rPr>
                <a:t>E</a:t>
              </a:r>
              <a:endParaRPr lang="en-GB" sz="25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47864" y="855907"/>
              <a:ext cx="576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r</a:t>
              </a:r>
              <a:endParaRPr lang="en-GB" sz="2500" dirty="0"/>
            </a:p>
          </p:txBody>
        </p:sp>
      </p:grpSp>
      <p:pic>
        <p:nvPicPr>
          <p:cNvPr id="116" name="Picture 2" descr="C:\Users\Wendy\Documents\wwn20\Thesis\Chapter3\Figures\Ag_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35" y="71656"/>
            <a:ext cx="4752329" cy="409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/>
          <p:cNvGrpSpPr/>
          <p:nvPr/>
        </p:nvGrpSpPr>
        <p:grpSpPr>
          <a:xfrm>
            <a:off x="936575" y="4050854"/>
            <a:ext cx="7416824" cy="2394222"/>
            <a:chOff x="180082" y="3463405"/>
            <a:chExt cx="7416824" cy="2394222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248938" y="4777906"/>
              <a:ext cx="634796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reeform 118"/>
            <p:cNvSpPr>
              <a:spLocks noChangeAspect="1"/>
            </p:cNvSpPr>
            <p:nvPr/>
          </p:nvSpPr>
          <p:spPr>
            <a:xfrm flipV="1">
              <a:off x="2112705" y="3696013"/>
              <a:ext cx="4424471" cy="2100693"/>
            </a:xfrm>
            <a:custGeom>
              <a:avLst/>
              <a:gdLst>
                <a:gd name="connsiteX0" fmla="*/ 0 w 2885847"/>
                <a:gd name="connsiteY0" fmla="*/ 721858 h 725515"/>
                <a:gd name="connsiteX1" fmla="*/ 362103 w 2885847"/>
                <a:gd name="connsiteY1" fmla="*/ 4968 h 725515"/>
                <a:gd name="connsiteX2" fmla="*/ 724205 w 2885847"/>
                <a:gd name="connsiteY2" fmla="*/ 725515 h 725515"/>
                <a:gd name="connsiteX3" fmla="*/ 1078992 w 2885847"/>
                <a:gd name="connsiteY3" fmla="*/ 4968 h 725515"/>
                <a:gd name="connsiteX4" fmla="*/ 1441095 w 2885847"/>
                <a:gd name="connsiteY4" fmla="*/ 725515 h 725515"/>
                <a:gd name="connsiteX5" fmla="*/ 1795882 w 2885847"/>
                <a:gd name="connsiteY5" fmla="*/ 4968 h 725515"/>
                <a:gd name="connsiteX6" fmla="*/ 2165299 w 2885847"/>
                <a:gd name="connsiteY6" fmla="*/ 410962 h 725515"/>
                <a:gd name="connsiteX7" fmla="*/ 2885847 w 2885847"/>
                <a:gd name="connsiteY7" fmla="*/ 487771 h 725515"/>
                <a:gd name="connsiteX0" fmla="*/ 29690 w 2915537"/>
                <a:gd name="connsiteY0" fmla="*/ 721858 h 769324"/>
                <a:gd name="connsiteX1" fmla="*/ 26033 w 2915537"/>
                <a:gd name="connsiteY1" fmla="*/ 714543 h 769324"/>
                <a:gd name="connsiteX2" fmla="*/ 391793 w 2915537"/>
                <a:gd name="connsiteY2" fmla="*/ 4968 h 769324"/>
                <a:gd name="connsiteX3" fmla="*/ 753895 w 2915537"/>
                <a:gd name="connsiteY3" fmla="*/ 725515 h 769324"/>
                <a:gd name="connsiteX4" fmla="*/ 1108682 w 2915537"/>
                <a:gd name="connsiteY4" fmla="*/ 4968 h 769324"/>
                <a:gd name="connsiteX5" fmla="*/ 1470785 w 2915537"/>
                <a:gd name="connsiteY5" fmla="*/ 725515 h 769324"/>
                <a:gd name="connsiteX6" fmla="*/ 1825572 w 2915537"/>
                <a:gd name="connsiteY6" fmla="*/ 4968 h 769324"/>
                <a:gd name="connsiteX7" fmla="*/ 2194989 w 2915537"/>
                <a:gd name="connsiteY7" fmla="*/ 410962 h 769324"/>
                <a:gd name="connsiteX8" fmla="*/ 2915537 w 2915537"/>
                <a:gd name="connsiteY8" fmla="*/ 487771 h 769324"/>
                <a:gd name="connsiteX0" fmla="*/ 1 w 3108962"/>
                <a:gd name="connsiteY0" fmla="*/ 579212 h 746320"/>
                <a:gd name="connsiteX1" fmla="*/ 219458 w 3108962"/>
                <a:gd name="connsiteY1" fmla="*/ 714543 h 746320"/>
                <a:gd name="connsiteX2" fmla="*/ 585218 w 3108962"/>
                <a:gd name="connsiteY2" fmla="*/ 4968 h 746320"/>
                <a:gd name="connsiteX3" fmla="*/ 947320 w 3108962"/>
                <a:gd name="connsiteY3" fmla="*/ 725515 h 746320"/>
                <a:gd name="connsiteX4" fmla="*/ 1302107 w 3108962"/>
                <a:gd name="connsiteY4" fmla="*/ 4968 h 746320"/>
                <a:gd name="connsiteX5" fmla="*/ 1664210 w 3108962"/>
                <a:gd name="connsiteY5" fmla="*/ 725515 h 746320"/>
                <a:gd name="connsiteX6" fmla="*/ 2018997 w 3108962"/>
                <a:gd name="connsiteY6" fmla="*/ 4968 h 746320"/>
                <a:gd name="connsiteX7" fmla="*/ 2388414 w 3108962"/>
                <a:gd name="connsiteY7" fmla="*/ 410962 h 746320"/>
                <a:gd name="connsiteX8" fmla="*/ 3108962 w 3108962"/>
                <a:gd name="connsiteY8" fmla="*/ 487771 h 746320"/>
                <a:gd name="connsiteX0" fmla="*/ 0 w 3251607"/>
                <a:gd name="connsiteY0" fmla="*/ 381701 h 734595"/>
                <a:gd name="connsiteX1" fmla="*/ 362103 w 3251607"/>
                <a:gd name="connsiteY1" fmla="*/ 714543 h 734595"/>
                <a:gd name="connsiteX2" fmla="*/ 727863 w 3251607"/>
                <a:gd name="connsiteY2" fmla="*/ 4968 h 734595"/>
                <a:gd name="connsiteX3" fmla="*/ 1089965 w 3251607"/>
                <a:gd name="connsiteY3" fmla="*/ 725515 h 734595"/>
                <a:gd name="connsiteX4" fmla="*/ 1444752 w 3251607"/>
                <a:gd name="connsiteY4" fmla="*/ 4968 h 734595"/>
                <a:gd name="connsiteX5" fmla="*/ 1806855 w 3251607"/>
                <a:gd name="connsiteY5" fmla="*/ 725515 h 734595"/>
                <a:gd name="connsiteX6" fmla="*/ 2161642 w 3251607"/>
                <a:gd name="connsiteY6" fmla="*/ 4968 h 734595"/>
                <a:gd name="connsiteX7" fmla="*/ 2531059 w 3251607"/>
                <a:gd name="connsiteY7" fmla="*/ 410962 h 734595"/>
                <a:gd name="connsiteX8" fmla="*/ 3251607 w 3251607"/>
                <a:gd name="connsiteY8" fmla="*/ 487771 h 734595"/>
                <a:gd name="connsiteX0" fmla="*/ 26821 w 3278428"/>
                <a:gd name="connsiteY0" fmla="*/ 381701 h 725515"/>
                <a:gd name="connsiteX1" fmla="*/ 26822 w 3278428"/>
                <a:gd name="connsiteY1" fmla="*/ 378043 h 725515"/>
                <a:gd name="connsiteX2" fmla="*/ 388924 w 3278428"/>
                <a:gd name="connsiteY2" fmla="*/ 714543 h 725515"/>
                <a:gd name="connsiteX3" fmla="*/ 754684 w 3278428"/>
                <a:gd name="connsiteY3" fmla="*/ 4968 h 725515"/>
                <a:gd name="connsiteX4" fmla="*/ 1116786 w 3278428"/>
                <a:gd name="connsiteY4" fmla="*/ 725515 h 725515"/>
                <a:gd name="connsiteX5" fmla="*/ 1471573 w 3278428"/>
                <a:gd name="connsiteY5" fmla="*/ 4968 h 725515"/>
                <a:gd name="connsiteX6" fmla="*/ 1833676 w 3278428"/>
                <a:gd name="connsiteY6" fmla="*/ 725515 h 725515"/>
                <a:gd name="connsiteX7" fmla="*/ 2188463 w 3278428"/>
                <a:gd name="connsiteY7" fmla="*/ 4968 h 725515"/>
                <a:gd name="connsiteX8" fmla="*/ 2557880 w 3278428"/>
                <a:gd name="connsiteY8" fmla="*/ 410962 h 725515"/>
                <a:gd name="connsiteX9" fmla="*/ 3278428 w 3278428"/>
                <a:gd name="connsiteY9" fmla="*/ 487771 h 725515"/>
                <a:gd name="connsiteX0" fmla="*/ 0 w 3617367"/>
                <a:gd name="connsiteY0" fmla="*/ 337810 h 725515"/>
                <a:gd name="connsiteX1" fmla="*/ 365761 w 3617367"/>
                <a:gd name="connsiteY1" fmla="*/ 378043 h 725515"/>
                <a:gd name="connsiteX2" fmla="*/ 727863 w 3617367"/>
                <a:gd name="connsiteY2" fmla="*/ 714543 h 725515"/>
                <a:gd name="connsiteX3" fmla="*/ 1093623 w 3617367"/>
                <a:gd name="connsiteY3" fmla="*/ 4968 h 725515"/>
                <a:gd name="connsiteX4" fmla="*/ 1455725 w 3617367"/>
                <a:gd name="connsiteY4" fmla="*/ 725515 h 725515"/>
                <a:gd name="connsiteX5" fmla="*/ 1810512 w 3617367"/>
                <a:gd name="connsiteY5" fmla="*/ 4968 h 725515"/>
                <a:gd name="connsiteX6" fmla="*/ 2172615 w 3617367"/>
                <a:gd name="connsiteY6" fmla="*/ 725515 h 725515"/>
                <a:gd name="connsiteX7" fmla="*/ 2527402 w 3617367"/>
                <a:gd name="connsiteY7" fmla="*/ 4968 h 725515"/>
                <a:gd name="connsiteX8" fmla="*/ 2896819 w 3617367"/>
                <a:gd name="connsiteY8" fmla="*/ 410962 h 725515"/>
                <a:gd name="connsiteX9" fmla="*/ 3617367 w 3617367"/>
                <a:gd name="connsiteY9" fmla="*/ 487771 h 725515"/>
                <a:gd name="connsiteX0" fmla="*/ 1 w 3251607"/>
                <a:gd name="connsiteY0" fmla="*/ 378043 h 725515"/>
                <a:gd name="connsiteX1" fmla="*/ 362103 w 3251607"/>
                <a:gd name="connsiteY1" fmla="*/ 714543 h 725515"/>
                <a:gd name="connsiteX2" fmla="*/ 727863 w 3251607"/>
                <a:gd name="connsiteY2" fmla="*/ 4968 h 725515"/>
                <a:gd name="connsiteX3" fmla="*/ 1089965 w 3251607"/>
                <a:gd name="connsiteY3" fmla="*/ 725515 h 725515"/>
                <a:gd name="connsiteX4" fmla="*/ 1444752 w 3251607"/>
                <a:gd name="connsiteY4" fmla="*/ 4968 h 725515"/>
                <a:gd name="connsiteX5" fmla="*/ 1806855 w 3251607"/>
                <a:gd name="connsiteY5" fmla="*/ 725515 h 725515"/>
                <a:gd name="connsiteX6" fmla="*/ 2161642 w 3251607"/>
                <a:gd name="connsiteY6" fmla="*/ 4968 h 725515"/>
                <a:gd name="connsiteX7" fmla="*/ 2531059 w 3251607"/>
                <a:gd name="connsiteY7" fmla="*/ 410962 h 725515"/>
                <a:gd name="connsiteX8" fmla="*/ 3251607 w 3251607"/>
                <a:gd name="connsiteY8" fmla="*/ 487771 h 725515"/>
                <a:gd name="connsiteX0" fmla="*/ 0 w 2889504"/>
                <a:gd name="connsiteY0" fmla="*/ 714543 h 725515"/>
                <a:gd name="connsiteX1" fmla="*/ 365760 w 2889504"/>
                <a:gd name="connsiteY1" fmla="*/ 4968 h 725515"/>
                <a:gd name="connsiteX2" fmla="*/ 727862 w 2889504"/>
                <a:gd name="connsiteY2" fmla="*/ 725515 h 725515"/>
                <a:gd name="connsiteX3" fmla="*/ 1082649 w 2889504"/>
                <a:gd name="connsiteY3" fmla="*/ 4968 h 725515"/>
                <a:gd name="connsiteX4" fmla="*/ 1444752 w 2889504"/>
                <a:gd name="connsiteY4" fmla="*/ 725515 h 725515"/>
                <a:gd name="connsiteX5" fmla="*/ 1799539 w 2889504"/>
                <a:gd name="connsiteY5" fmla="*/ 4968 h 725515"/>
                <a:gd name="connsiteX6" fmla="*/ 2168956 w 2889504"/>
                <a:gd name="connsiteY6" fmla="*/ 410962 h 725515"/>
                <a:gd name="connsiteX7" fmla="*/ 2889504 w 2889504"/>
                <a:gd name="connsiteY7" fmla="*/ 487771 h 725515"/>
                <a:gd name="connsiteX0" fmla="*/ 0 w 2523744"/>
                <a:gd name="connsiteY0" fmla="*/ 4968 h 725515"/>
                <a:gd name="connsiteX1" fmla="*/ 362102 w 2523744"/>
                <a:gd name="connsiteY1" fmla="*/ 725515 h 725515"/>
                <a:gd name="connsiteX2" fmla="*/ 716889 w 2523744"/>
                <a:gd name="connsiteY2" fmla="*/ 4968 h 725515"/>
                <a:gd name="connsiteX3" fmla="*/ 1078992 w 2523744"/>
                <a:gd name="connsiteY3" fmla="*/ 725515 h 725515"/>
                <a:gd name="connsiteX4" fmla="*/ 1433779 w 2523744"/>
                <a:gd name="connsiteY4" fmla="*/ 4968 h 725515"/>
                <a:gd name="connsiteX5" fmla="*/ 1803196 w 2523744"/>
                <a:gd name="connsiteY5" fmla="*/ 410962 h 725515"/>
                <a:gd name="connsiteX6" fmla="*/ 2523744 w 2523744"/>
                <a:gd name="connsiteY6" fmla="*/ 487771 h 725515"/>
                <a:gd name="connsiteX0" fmla="*/ 0 w 1803196"/>
                <a:gd name="connsiteY0" fmla="*/ 4968 h 725515"/>
                <a:gd name="connsiteX1" fmla="*/ 362102 w 1803196"/>
                <a:gd name="connsiteY1" fmla="*/ 725515 h 725515"/>
                <a:gd name="connsiteX2" fmla="*/ 716889 w 1803196"/>
                <a:gd name="connsiteY2" fmla="*/ 4968 h 725515"/>
                <a:gd name="connsiteX3" fmla="*/ 1078992 w 1803196"/>
                <a:gd name="connsiteY3" fmla="*/ 725515 h 725515"/>
                <a:gd name="connsiteX4" fmla="*/ 1433779 w 1803196"/>
                <a:gd name="connsiteY4" fmla="*/ 4968 h 725515"/>
                <a:gd name="connsiteX5" fmla="*/ 1803196 w 1803196"/>
                <a:gd name="connsiteY5" fmla="*/ 410962 h 725515"/>
                <a:gd name="connsiteX0" fmla="*/ 0 w 1433779"/>
                <a:gd name="connsiteY0" fmla="*/ 0 h 720547"/>
                <a:gd name="connsiteX1" fmla="*/ 362102 w 1433779"/>
                <a:gd name="connsiteY1" fmla="*/ 720547 h 720547"/>
                <a:gd name="connsiteX2" fmla="*/ 716889 w 1433779"/>
                <a:gd name="connsiteY2" fmla="*/ 0 h 720547"/>
                <a:gd name="connsiteX3" fmla="*/ 1078992 w 1433779"/>
                <a:gd name="connsiteY3" fmla="*/ 720547 h 720547"/>
                <a:gd name="connsiteX4" fmla="*/ 1433779 w 1433779"/>
                <a:gd name="connsiteY4" fmla="*/ 0 h 720547"/>
                <a:gd name="connsiteX0" fmla="*/ 0 w 1078992"/>
                <a:gd name="connsiteY0" fmla="*/ 0 h 720547"/>
                <a:gd name="connsiteX1" fmla="*/ 362102 w 1078992"/>
                <a:gd name="connsiteY1" fmla="*/ 720547 h 720547"/>
                <a:gd name="connsiteX2" fmla="*/ 716889 w 1078992"/>
                <a:gd name="connsiteY2" fmla="*/ 0 h 720547"/>
                <a:gd name="connsiteX3" fmla="*/ 1078992 w 1078992"/>
                <a:gd name="connsiteY3" fmla="*/ 720547 h 720547"/>
                <a:gd name="connsiteX0" fmla="*/ 0 w 1078992"/>
                <a:gd name="connsiteY0" fmla="*/ 0 h 720547"/>
                <a:gd name="connsiteX1" fmla="*/ 362102 w 1078992"/>
                <a:gd name="connsiteY1" fmla="*/ 720547 h 720547"/>
                <a:gd name="connsiteX2" fmla="*/ 716889 w 1078992"/>
                <a:gd name="connsiteY2" fmla="*/ 0 h 720547"/>
                <a:gd name="connsiteX3" fmla="*/ 1078992 w 1078992"/>
                <a:gd name="connsiteY3" fmla="*/ 720547 h 720547"/>
                <a:gd name="connsiteX0" fmla="*/ 0 w 965500"/>
                <a:gd name="connsiteY0" fmla="*/ 277042 h 724327"/>
                <a:gd name="connsiteX1" fmla="*/ 248610 w 965500"/>
                <a:gd name="connsiteY1" fmla="*/ 720547 h 724327"/>
                <a:gd name="connsiteX2" fmla="*/ 603397 w 965500"/>
                <a:gd name="connsiteY2" fmla="*/ 0 h 724327"/>
                <a:gd name="connsiteX3" fmla="*/ 965500 w 965500"/>
                <a:gd name="connsiteY3" fmla="*/ 720547 h 724327"/>
                <a:gd name="connsiteX0" fmla="*/ 0 w 965500"/>
                <a:gd name="connsiteY0" fmla="*/ 277042 h 724747"/>
                <a:gd name="connsiteX1" fmla="*/ 248610 w 965500"/>
                <a:gd name="connsiteY1" fmla="*/ 720547 h 724747"/>
                <a:gd name="connsiteX2" fmla="*/ 603397 w 965500"/>
                <a:gd name="connsiteY2" fmla="*/ 0 h 724747"/>
                <a:gd name="connsiteX3" fmla="*/ 965500 w 965500"/>
                <a:gd name="connsiteY3" fmla="*/ 720547 h 724747"/>
                <a:gd name="connsiteX0" fmla="*/ 19 w 965519"/>
                <a:gd name="connsiteY0" fmla="*/ 277042 h 726172"/>
                <a:gd name="connsiteX1" fmla="*/ 31471 w 965519"/>
                <a:gd name="connsiteY1" fmla="*/ 332209 h 726172"/>
                <a:gd name="connsiteX2" fmla="*/ 248629 w 965519"/>
                <a:gd name="connsiteY2" fmla="*/ 720547 h 726172"/>
                <a:gd name="connsiteX3" fmla="*/ 603416 w 965519"/>
                <a:gd name="connsiteY3" fmla="*/ 0 h 726172"/>
                <a:gd name="connsiteX4" fmla="*/ 965519 w 965519"/>
                <a:gd name="connsiteY4" fmla="*/ 720547 h 726172"/>
                <a:gd name="connsiteX0" fmla="*/ 0 w 934048"/>
                <a:gd name="connsiteY0" fmla="*/ 332209 h 726172"/>
                <a:gd name="connsiteX1" fmla="*/ 217158 w 934048"/>
                <a:gd name="connsiteY1" fmla="*/ 720547 h 726172"/>
                <a:gd name="connsiteX2" fmla="*/ 571945 w 934048"/>
                <a:gd name="connsiteY2" fmla="*/ 0 h 726172"/>
                <a:gd name="connsiteX3" fmla="*/ 934048 w 934048"/>
                <a:gd name="connsiteY3" fmla="*/ 720547 h 726172"/>
                <a:gd name="connsiteX0" fmla="*/ 0 w 934048"/>
                <a:gd name="connsiteY0" fmla="*/ 332209 h 726172"/>
                <a:gd name="connsiteX1" fmla="*/ 217158 w 934048"/>
                <a:gd name="connsiteY1" fmla="*/ 720547 h 726172"/>
                <a:gd name="connsiteX2" fmla="*/ 571945 w 934048"/>
                <a:gd name="connsiteY2" fmla="*/ 0 h 726172"/>
                <a:gd name="connsiteX3" fmla="*/ 934048 w 934048"/>
                <a:gd name="connsiteY3" fmla="*/ 720547 h 726172"/>
                <a:gd name="connsiteX0" fmla="*/ 0 w 934048"/>
                <a:gd name="connsiteY0" fmla="*/ 339485 h 733448"/>
                <a:gd name="connsiteX1" fmla="*/ 217158 w 934048"/>
                <a:gd name="connsiteY1" fmla="*/ 727823 h 733448"/>
                <a:gd name="connsiteX2" fmla="*/ 571945 w 934048"/>
                <a:gd name="connsiteY2" fmla="*/ 7276 h 733448"/>
                <a:gd name="connsiteX3" fmla="*/ 750792 w 934048"/>
                <a:gd name="connsiteY3" fmla="*/ 377511 h 733448"/>
                <a:gd name="connsiteX4" fmla="*/ 934048 w 934048"/>
                <a:gd name="connsiteY4" fmla="*/ 727823 h 733448"/>
                <a:gd name="connsiteX0" fmla="*/ 0 w 750792"/>
                <a:gd name="connsiteY0" fmla="*/ 339485 h 733448"/>
                <a:gd name="connsiteX1" fmla="*/ 217158 w 750792"/>
                <a:gd name="connsiteY1" fmla="*/ 727823 h 733448"/>
                <a:gd name="connsiteX2" fmla="*/ 571945 w 750792"/>
                <a:gd name="connsiteY2" fmla="*/ 7276 h 733448"/>
                <a:gd name="connsiteX3" fmla="*/ 750792 w 750792"/>
                <a:gd name="connsiteY3" fmla="*/ 377511 h 733448"/>
                <a:gd name="connsiteX0" fmla="*/ 0 w 768252"/>
                <a:gd name="connsiteY0" fmla="*/ 338897 h 732860"/>
                <a:gd name="connsiteX1" fmla="*/ 217158 w 768252"/>
                <a:gd name="connsiteY1" fmla="*/ 727235 h 732860"/>
                <a:gd name="connsiteX2" fmla="*/ 571945 w 768252"/>
                <a:gd name="connsiteY2" fmla="*/ 6688 h 732860"/>
                <a:gd name="connsiteX3" fmla="*/ 768252 w 768252"/>
                <a:gd name="connsiteY3" fmla="*/ 387787 h 732860"/>
                <a:gd name="connsiteX0" fmla="*/ 0 w 768252"/>
                <a:gd name="connsiteY0" fmla="*/ 339418 h 733381"/>
                <a:gd name="connsiteX1" fmla="*/ 217158 w 768252"/>
                <a:gd name="connsiteY1" fmla="*/ 727756 h 733381"/>
                <a:gd name="connsiteX2" fmla="*/ 571945 w 768252"/>
                <a:gd name="connsiteY2" fmla="*/ 7209 h 733381"/>
                <a:gd name="connsiteX3" fmla="*/ 768252 w 768252"/>
                <a:gd name="connsiteY3" fmla="*/ 388308 h 733381"/>
                <a:gd name="connsiteX0" fmla="*/ 0 w 772617"/>
                <a:gd name="connsiteY0" fmla="*/ 340757 h 734720"/>
                <a:gd name="connsiteX1" fmla="*/ 217158 w 772617"/>
                <a:gd name="connsiteY1" fmla="*/ 729095 h 734720"/>
                <a:gd name="connsiteX2" fmla="*/ 571945 w 772617"/>
                <a:gd name="connsiteY2" fmla="*/ 8548 h 734720"/>
                <a:gd name="connsiteX3" fmla="*/ 772617 w 772617"/>
                <a:gd name="connsiteY3" fmla="*/ 367918 h 734720"/>
                <a:gd name="connsiteX0" fmla="*/ 0 w 794443"/>
                <a:gd name="connsiteY0" fmla="*/ 341122 h 735085"/>
                <a:gd name="connsiteX1" fmla="*/ 217158 w 794443"/>
                <a:gd name="connsiteY1" fmla="*/ 729460 h 735085"/>
                <a:gd name="connsiteX2" fmla="*/ 571945 w 794443"/>
                <a:gd name="connsiteY2" fmla="*/ 8913 h 735085"/>
                <a:gd name="connsiteX3" fmla="*/ 794443 w 794443"/>
                <a:gd name="connsiteY3" fmla="*/ 362851 h 735085"/>
                <a:gd name="connsiteX0" fmla="*/ 0 w 758930"/>
                <a:gd name="connsiteY0" fmla="*/ 341641 h 735604"/>
                <a:gd name="connsiteX1" fmla="*/ 217158 w 758930"/>
                <a:gd name="connsiteY1" fmla="*/ 729979 h 735604"/>
                <a:gd name="connsiteX2" fmla="*/ 571945 w 758930"/>
                <a:gd name="connsiteY2" fmla="*/ 9432 h 735604"/>
                <a:gd name="connsiteX3" fmla="*/ 758930 w 758930"/>
                <a:gd name="connsiteY3" fmla="*/ 355940 h 735604"/>
                <a:gd name="connsiteX0" fmla="*/ 0 w 747093"/>
                <a:gd name="connsiteY0" fmla="*/ 341641 h 735604"/>
                <a:gd name="connsiteX1" fmla="*/ 205321 w 747093"/>
                <a:gd name="connsiteY1" fmla="*/ 729979 h 735604"/>
                <a:gd name="connsiteX2" fmla="*/ 560108 w 747093"/>
                <a:gd name="connsiteY2" fmla="*/ 9432 h 735604"/>
                <a:gd name="connsiteX3" fmla="*/ 747093 w 747093"/>
                <a:gd name="connsiteY3" fmla="*/ 355940 h 735604"/>
                <a:gd name="connsiteX0" fmla="*/ 0 w 747093"/>
                <a:gd name="connsiteY0" fmla="*/ 341641 h 735875"/>
                <a:gd name="connsiteX1" fmla="*/ 205321 w 747093"/>
                <a:gd name="connsiteY1" fmla="*/ 729979 h 735875"/>
                <a:gd name="connsiteX2" fmla="*/ 560108 w 747093"/>
                <a:gd name="connsiteY2" fmla="*/ 9432 h 735875"/>
                <a:gd name="connsiteX3" fmla="*/ 747093 w 747093"/>
                <a:gd name="connsiteY3" fmla="*/ 355940 h 735875"/>
                <a:gd name="connsiteX0" fmla="*/ 0 w 739990"/>
                <a:gd name="connsiteY0" fmla="*/ 361006 h 736823"/>
                <a:gd name="connsiteX1" fmla="*/ 198218 w 739990"/>
                <a:gd name="connsiteY1" fmla="*/ 729979 h 736823"/>
                <a:gd name="connsiteX2" fmla="*/ 553005 w 739990"/>
                <a:gd name="connsiteY2" fmla="*/ 9432 h 736823"/>
                <a:gd name="connsiteX3" fmla="*/ 739990 w 739990"/>
                <a:gd name="connsiteY3" fmla="*/ 355940 h 736823"/>
                <a:gd name="connsiteX0" fmla="*/ 0 w 758930"/>
                <a:gd name="connsiteY0" fmla="*/ 361006 h 736823"/>
                <a:gd name="connsiteX1" fmla="*/ 198218 w 758930"/>
                <a:gd name="connsiteY1" fmla="*/ 729979 h 736823"/>
                <a:gd name="connsiteX2" fmla="*/ 553005 w 758930"/>
                <a:gd name="connsiteY2" fmla="*/ 9432 h 736823"/>
                <a:gd name="connsiteX3" fmla="*/ 758930 w 758930"/>
                <a:gd name="connsiteY3" fmla="*/ 355940 h 7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930" h="736823">
                  <a:moveTo>
                    <a:pt x="0" y="361006"/>
                  </a:moveTo>
                  <a:cubicBezTo>
                    <a:pt x="34333" y="454288"/>
                    <a:pt x="106051" y="788575"/>
                    <a:pt x="198218" y="729979"/>
                  </a:cubicBezTo>
                  <a:cubicBezTo>
                    <a:pt x="290385" y="671383"/>
                    <a:pt x="459553" y="71772"/>
                    <a:pt x="553005" y="9432"/>
                  </a:cubicBezTo>
                  <a:cubicBezTo>
                    <a:pt x="646457" y="-52908"/>
                    <a:pt x="716040" y="208688"/>
                    <a:pt x="758930" y="35594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08207" y="4217946"/>
              <a:ext cx="1170385" cy="1416671"/>
              <a:chOff x="2051720" y="4480592"/>
              <a:chExt cx="1462981" cy="1770839"/>
            </a:xfrm>
          </p:grpSpPr>
          <p:sp>
            <p:nvSpPr>
              <p:cNvPr id="198" name="Oval 197"/>
              <p:cNvSpPr/>
              <p:nvPr/>
            </p:nvSpPr>
            <p:spPr>
              <a:xfrm>
                <a:off x="2051720" y="4480592"/>
                <a:ext cx="1440000" cy="144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723900" h="723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074701" y="4811431"/>
                <a:ext cx="1440000" cy="14400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907993" y="3883055"/>
              <a:ext cx="1152000" cy="1415152"/>
              <a:chOff x="4859624" y="5186210"/>
              <a:chExt cx="1440000" cy="1768940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4859624" y="5515150"/>
                <a:ext cx="1440000" cy="144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723900" h="723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4859624" y="5186210"/>
                <a:ext cx="1440000" cy="14400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775790" y="4066137"/>
              <a:ext cx="858758" cy="479033"/>
              <a:chOff x="2261715" y="5095577"/>
              <a:chExt cx="1073447" cy="598791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555081" y="5095577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2261715" y="5140370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837637" y="5132208"/>
                <a:ext cx="497525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094114" y="3688083"/>
              <a:ext cx="841505" cy="554390"/>
              <a:chOff x="2261715" y="5095577"/>
              <a:chExt cx="1051881" cy="692988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2555081" y="5095577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261715" y="5157623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816071" y="5153774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 flipV="1">
              <a:off x="5066729" y="5006211"/>
              <a:ext cx="841505" cy="479033"/>
              <a:chOff x="2261715" y="5095577"/>
              <a:chExt cx="1051881" cy="598791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2555081" y="5095577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261715" y="5140370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816071" y="5136521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flipV="1">
              <a:off x="2730080" y="5303237"/>
              <a:ext cx="841505" cy="554390"/>
              <a:chOff x="2261715" y="5095577"/>
              <a:chExt cx="1051881" cy="692988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2555081" y="5095577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2261715" y="5157623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2816071" y="5153774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276966" y="3463405"/>
              <a:ext cx="20651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Electric field</a:t>
              </a:r>
              <a:endParaRPr lang="en-GB" sz="2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52090" y="4146207"/>
              <a:ext cx="194421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Nanoparticle</a:t>
              </a:r>
              <a:endParaRPr lang="en-GB" sz="25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80082" y="5128196"/>
              <a:ext cx="20992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Electron cloud</a:t>
              </a:r>
              <a:endParaRPr lang="en-GB" sz="2500" dirty="0"/>
            </a:p>
          </p:txBody>
        </p:sp>
        <p:sp>
          <p:nvSpPr>
            <p:cNvPr id="129" name="Up Arrow 128"/>
            <p:cNvSpPr/>
            <p:nvPr/>
          </p:nvSpPr>
          <p:spPr>
            <a:xfrm>
              <a:off x="3071453" y="4746359"/>
              <a:ext cx="225507" cy="43204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Up Arrow 129"/>
            <p:cNvSpPr/>
            <p:nvPr/>
          </p:nvSpPr>
          <p:spPr>
            <a:xfrm flipV="1">
              <a:off x="5371239" y="4329146"/>
              <a:ext cx="225507" cy="43204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H="1" flipV="1">
              <a:off x="2009104" y="3688083"/>
              <a:ext cx="617489" cy="2523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2009104" y="4406999"/>
              <a:ext cx="766687" cy="1192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H="1">
              <a:off x="2182593" y="5352874"/>
              <a:ext cx="671296" cy="1707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/>
          <p:cNvSpPr txBox="1"/>
          <p:nvPr/>
        </p:nvSpPr>
        <p:spPr>
          <a:xfrm>
            <a:off x="4284538" y="18005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87933" y="4018870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8750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13</cp:revision>
  <dcterms:created xsi:type="dcterms:W3CDTF">2014-06-16T15:59:04Z</dcterms:created>
  <dcterms:modified xsi:type="dcterms:W3CDTF">2014-09-01T21:26:51Z</dcterms:modified>
</cp:coreProperties>
</file>