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61375" cy="4500563"/>
  <p:notesSz cx="6858000" cy="9144000"/>
  <p:defaultTextStyle>
    <a:defPPr>
      <a:defRPr lang="en-US"/>
    </a:defPPr>
    <a:lvl1pPr marL="0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62755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25510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88265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51020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13775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76530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39286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02040" algn="l" defTabSz="9255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52" y="-252"/>
      </p:cViewPr>
      <p:guideLst>
        <p:guide orient="horz" pos="1419"/>
        <p:guide pos="26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6" y="1398093"/>
            <a:ext cx="7192169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7" y="2550319"/>
            <a:ext cx="5922963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6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2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4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500" y="180232"/>
            <a:ext cx="1903808" cy="3840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180232"/>
            <a:ext cx="5570405" cy="3840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3" y="2892033"/>
            <a:ext cx="7192169" cy="89385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3" y="1907534"/>
            <a:ext cx="7192169" cy="9844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27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255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882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1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13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76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39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02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71" y="1050131"/>
            <a:ext cx="3737107" cy="297016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200" y="1050131"/>
            <a:ext cx="3737107" cy="297016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71" y="1007419"/>
            <a:ext cx="3738577" cy="4198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755" indent="0">
              <a:buNone/>
              <a:defRPr sz="2000" b="1"/>
            </a:lvl2pPr>
            <a:lvl3pPr marL="925510" indent="0">
              <a:buNone/>
              <a:defRPr sz="1900" b="1"/>
            </a:lvl3pPr>
            <a:lvl4pPr marL="1388265" indent="0">
              <a:buNone/>
              <a:defRPr sz="1700" b="1"/>
            </a:lvl4pPr>
            <a:lvl5pPr marL="1851020" indent="0">
              <a:buNone/>
              <a:defRPr sz="1700" b="1"/>
            </a:lvl5pPr>
            <a:lvl6pPr marL="2313775" indent="0">
              <a:buNone/>
              <a:defRPr sz="1700" b="1"/>
            </a:lvl6pPr>
            <a:lvl7pPr marL="2776530" indent="0">
              <a:buNone/>
              <a:defRPr sz="1700" b="1"/>
            </a:lvl7pPr>
            <a:lvl8pPr marL="3239286" indent="0">
              <a:buNone/>
              <a:defRPr sz="1700" b="1"/>
            </a:lvl8pPr>
            <a:lvl9pPr marL="370204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71" y="1427267"/>
            <a:ext cx="3738577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3" y="1007419"/>
            <a:ext cx="3740045" cy="4198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755" indent="0">
              <a:buNone/>
              <a:defRPr sz="2000" b="1"/>
            </a:lvl2pPr>
            <a:lvl3pPr marL="925510" indent="0">
              <a:buNone/>
              <a:defRPr sz="1900" b="1"/>
            </a:lvl3pPr>
            <a:lvl4pPr marL="1388265" indent="0">
              <a:buNone/>
              <a:defRPr sz="1700" b="1"/>
            </a:lvl4pPr>
            <a:lvl5pPr marL="1851020" indent="0">
              <a:buNone/>
              <a:defRPr sz="1700" b="1"/>
            </a:lvl5pPr>
            <a:lvl6pPr marL="2313775" indent="0">
              <a:buNone/>
              <a:defRPr sz="1700" b="1"/>
            </a:lvl6pPr>
            <a:lvl7pPr marL="2776530" indent="0">
              <a:buNone/>
              <a:defRPr sz="1700" b="1"/>
            </a:lvl7pPr>
            <a:lvl8pPr marL="3239286" indent="0">
              <a:buNone/>
              <a:defRPr sz="1700" b="1"/>
            </a:lvl8pPr>
            <a:lvl9pPr marL="370204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3" y="1427267"/>
            <a:ext cx="3740045" cy="2593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1" y="179192"/>
            <a:ext cx="2783734" cy="7625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3" y="179191"/>
            <a:ext cx="4730145" cy="3841106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71" y="941789"/>
            <a:ext cx="2783734" cy="3078509"/>
          </a:xfrm>
        </p:spPr>
        <p:txBody>
          <a:bodyPr/>
          <a:lstStyle>
            <a:lvl1pPr marL="0" indent="0">
              <a:buNone/>
              <a:defRPr sz="1400"/>
            </a:lvl1pPr>
            <a:lvl2pPr marL="462755" indent="0">
              <a:buNone/>
              <a:defRPr sz="1200"/>
            </a:lvl2pPr>
            <a:lvl3pPr marL="925510" indent="0">
              <a:buNone/>
              <a:defRPr sz="1000"/>
            </a:lvl3pPr>
            <a:lvl4pPr marL="1388265" indent="0">
              <a:buNone/>
              <a:defRPr sz="900"/>
            </a:lvl4pPr>
            <a:lvl5pPr marL="1851020" indent="0">
              <a:buNone/>
              <a:defRPr sz="900"/>
            </a:lvl5pPr>
            <a:lvl6pPr marL="2313775" indent="0">
              <a:buNone/>
              <a:defRPr sz="900"/>
            </a:lvl6pPr>
            <a:lvl7pPr marL="2776530" indent="0">
              <a:buNone/>
              <a:defRPr sz="900"/>
            </a:lvl7pPr>
            <a:lvl8pPr marL="3239286" indent="0">
              <a:buNone/>
              <a:defRPr sz="900"/>
            </a:lvl8pPr>
            <a:lvl9pPr marL="37020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7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90" y="3150399"/>
            <a:ext cx="5076825" cy="3719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90" y="402137"/>
            <a:ext cx="5076825" cy="2700338"/>
          </a:xfrm>
        </p:spPr>
        <p:txBody>
          <a:bodyPr/>
          <a:lstStyle>
            <a:lvl1pPr marL="0" indent="0">
              <a:buNone/>
              <a:defRPr sz="3200"/>
            </a:lvl1pPr>
            <a:lvl2pPr marL="462755" indent="0">
              <a:buNone/>
              <a:defRPr sz="2900"/>
            </a:lvl2pPr>
            <a:lvl3pPr marL="925510" indent="0">
              <a:buNone/>
              <a:defRPr sz="2400"/>
            </a:lvl3pPr>
            <a:lvl4pPr marL="1388265" indent="0">
              <a:buNone/>
              <a:defRPr sz="2000"/>
            </a:lvl4pPr>
            <a:lvl5pPr marL="1851020" indent="0">
              <a:buNone/>
              <a:defRPr sz="2000"/>
            </a:lvl5pPr>
            <a:lvl6pPr marL="2313775" indent="0">
              <a:buNone/>
              <a:defRPr sz="2000"/>
            </a:lvl6pPr>
            <a:lvl7pPr marL="2776530" indent="0">
              <a:buNone/>
              <a:defRPr sz="2000"/>
            </a:lvl7pPr>
            <a:lvl8pPr marL="3239286" indent="0">
              <a:buNone/>
              <a:defRPr sz="2000"/>
            </a:lvl8pPr>
            <a:lvl9pPr marL="370204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90" y="3522319"/>
            <a:ext cx="5076825" cy="528191"/>
          </a:xfrm>
        </p:spPr>
        <p:txBody>
          <a:bodyPr/>
          <a:lstStyle>
            <a:lvl1pPr marL="0" indent="0">
              <a:buNone/>
              <a:defRPr sz="1400"/>
            </a:lvl1pPr>
            <a:lvl2pPr marL="462755" indent="0">
              <a:buNone/>
              <a:defRPr sz="1200"/>
            </a:lvl2pPr>
            <a:lvl3pPr marL="925510" indent="0">
              <a:buNone/>
              <a:defRPr sz="1000"/>
            </a:lvl3pPr>
            <a:lvl4pPr marL="1388265" indent="0">
              <a:buNone/>
              <a:defRPr sz="900"/>
            </a:lvl4pPr>
            <a:lvl5pPr marL="1851020" indent="0">
              <a:buNone/>
              <a:defRPr sz="900"/>
            </a:lvl5pPr>
            <a:lvl6pPr marL="2313775" indent="0">
              <a:buNone/>
              <a:defRPr sz="900"/>
            </a:lvl6pPr>
            <a:lvl7pPr marL="2776530" indent="0">
              <a:buNone/>
              <a:defRPr sz="900"/>
            </a:lvl7pPr>
            <a:lvl8pPr marL="3239286" indent="0">
              <a:buNone/>
              <a:defRPr sz="900"/>
            </a:lvl8pPr>
            <a:lvl9pPr marL="37020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5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71" y="180232"/>
            <a:ext cx="7615238" cy="750094"/>
          </a:xfrm>
          <a:prstGeom prst="rect">
            <a:avLst/>
          </a:prstGeom>
        </p:spPr>
        <p:txBody>
          <a:bodyPr vert="horz" lIns="92551" tIns="46276" rIns="92551" bIns="46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71" y="1050131"/>
            <a:ext cx="7615238" cy="2970166"/>
          </a:xfrm>
          <a:prstGeom prst="rect">
            <a:avLst/>
          </a:prstGeom>
        </p:spPr>
        <p:txBody>
          <a:bodyPr vert="horz" lIns="92551" tIns="46276" rIns="92551" bIns="46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1" y="4171359"/>
            <a:ext cx="1974322" cy="239615"/>
          </a:xfrm>
          <a:prstGeom prst="rect">
            <a:avLst/>
          </a:prstGeom>
        </p:spPr>
        <p:txBody>
          <a:bodyPr vert="horz" lIns="92551" tIns="46276" rIns="92551" bIns="462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3178-11FF-4B33-A7A2-8B4F6255FB33}" type="datetimeFigureOut">
              <a:rPr lang="en-GB" smtClean="0"/>
              <a:t>18/10/2014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3" y="4171359"/>
            <a:ext cx="2679435" cy="239615"/>
          </a:xfrm>
          <a:prstGeom prst="rect">
            <a:avLst/>
          </a:prstGeom>
        </p:spPr>
        <p:txBody>
          <a:bodyPr vert="horz" lIns="92551" tIns="46276" rIns="92551" bIns="462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9" y="4171359"/>
            <a:ext cx="1974322" cy="239615"/>
          </a:xfrm>
          <a:prstGeom prst="rect">
            <a:avLst/>
          </a:prstGeom>
        </p:spPr>
        <p:txBody>
          <a:bodyPr vert="horz" lIns="92551" tIns="46276" rIns="92551" bIns="462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551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067" indent="-347067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976" indent="-289222" algn="l" defTabSz="9255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56887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9643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2397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52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908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0662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3418" indent="-231378" algn="l" defTabSz="92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755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510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265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020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3775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0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286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040" algn="l" defTabSz="9255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Wendy\Documents\wwn20\CPGS\Figures\Samples\CHPI x100\CHPI-4000-hum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61" y="418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" y="41824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1919" y="4182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6" name="TextBox 45"/>
          <p:cNvSpPr txBox="1"/>
          <p:nvPr/>
        </p:nvSpPr>
        <p:spPr>
          <a:xfrm>
            <a:off x="2906261" y="4182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01" y="41824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760101" y="4182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784088" y="1433484"/>
            <a:ext cx="827800" cy="400110"/>
            <a:chOff x="2118849" y="1472272"/>
            <a:chExt cx="827800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2118849" y="1472272"/>
              <a:ext cx="82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</a:rPr>
                <a:t>10µm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178149" y="1872382"/>
              <a:ext cx="709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>
            <a:off x="4651434" y="1821854"/>
            <a:ext cx="70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C:\Users\Wendy\Documents\wwn20\Thesis\Chapter4\Figures\Fig8_AF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24" y="2056870"/>
            <a:ext cx="3992778" cy="24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62727" y="205687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43055" y="1814544"/>
            <a:ext cx="70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2014-05-07T11:25:28Z</dcterms:created>
  <dcterms:modified xsi:type="dcterms:W3CDTF">2014-10-18T17:03:23Z</dcterms:modified>
</cp:coreProperties>
</file>