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21850" cy="5940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366"/>
      </p:cViewPr>
      <p:guideLst>
        <p:guide orient="horz" pos="1872"/>
        <p:guide pos="30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1845382"/>
            <a:ext cx="8263573" cy="1273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9" y="3366241"/>
            <a:ext cx="6805295" cy="15181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237896"/>
            <a:ext cx="2187416" cy="5068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237896"/>
            <a:ext cx="6400218" cy="5068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61" y="3817274"/>
            <a:ext cx="8263573" cy="11798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61" y="2517806"/>
            <a:ext cx="8263573" cy="12994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4" y="1386100"/>
            <a:ext cx="4293817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1" y="1386100"/>
            <a:ext cx="4293817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4" y="1329721"/>
            <a:ext cx="4295505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4" y="1883886"/>
            <a:ext cx="4295505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9" y="1329721"/>
            <a:ext cx="4297193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9" y="1883886"/>
            <a:ext cx="4297193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8" y="236518"/>
            <a:ext cx="3198422" cy="10065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3" y="236518"/>
            <a:ext cx="5434784" cy="5069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8" y="1243089"/>
            <a:ext cx="3198422" cy="4063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4158298"/>
            <a:ext cx="5833110" cy="4909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530793"/>
            <a:ext cx="5833110" cy="3564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4649209"/>
            <a:ext cx="5833110" cy="6971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4" y="237897"/>
            <a:ext cx="8749665" cy="99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4" y="1386100"/>
            <a:ext cx="8749665" cy="392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5505898"/>
            <a:ext cx="226843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3" y="5505898"/>
            <a:ext cx="307858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5505898"/>
            <a:ext cx="226843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Wendy\Documents\wwn20\Thesis\Chapter6\Figures\CHPI_Au_Sp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4"/>
          <a:stretch/>
        </p:blipFill>
        <p:spPr bwMode="auto">
          <a:xfrm>
            <a:off x="2429176" y="240380"/>
            <a:ext cx="4702772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Wendy\Documents\wwn20\Data\PbI4_metal_island_film\Images\2012\01 - January\120111-CHPI_Ag_Au\13\x100-b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91" r="47126" b="25839"/>
          <a:stretch/>
        </p:blipFill>
        <p:spPr bwMode="auto">
          <a:xfrm>
            <a:off x="37194" y="4957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1691679" y="174607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80458" y="137187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10µm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67" name="Picture 4" descr="C:\Users\Wendy\Documents\wwn20\Data\PbI4_metal_island_film\Images\2012\01 - January\120111-CHPI_Ag_Au\1\x100-bf-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47127" b="46329"/>
          <a:stretch/>
        </p:blipFill>
        <p:spPr bwMode="auto">
          <a:xfrm>
            <a:off x="35496" y="2061048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5" descr="C:\Users\Wendy\Documents\wwn20\Data\PbI4_metal_island_film\Images\2012\01 - January\120111-CHPI_Ag_Au\4\x100-bf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47127" b="46329"/>
          <a:stretch/>
        </p:blipFill>
        <p:spPr bwMode="auto">
          <a:xfrm>
            <a:off x="35496" y="408104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Connector 68"/>
          <p:cNvCxnSpPr/>
          <p:nvPr/>
        </p:nvCxnSpPr>
        <p:spPr>
          <a:xfrm>
            <a:off x="1705327" y="3748652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91679" y="577475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194" y="4957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061048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73" name="TextBox 72"/>
          <p:cNvSpPr txBox="1"/>
          <p:nvPr/>
        </p:nvSpPr>
        <p:spPr>
          <a:xfrm>
            <a:off x="37194" y="408104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9176" y="89892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929622" y="449932"/>
            <a:ext cx="0" cy="4788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99547" y="2551750"/>
            <a:ext cx="0" cy="1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295272" y="1517303"/>
            <a:ext cx="0" cy="1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Wendy\Documents\wwn20\Thesis\Chapter6\Figures\CHPI_Au_Sp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61604" b="67675"/>
          <a:stretch/>
        </p:blipFill>
        <p:spPr bwMode="auto">
          <a:xfrm>
            <a:off x="6799428" y="1835770"/>
            <a:ext cx="2866029" cy="179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10</cp:revision>
  <dcterms:created xsi:type="dcterms:W3CDTF">2014-05-16T15:09:37Z</dcterms:created>
  <dcterms:modified xsi:type="dcterms:W3CDTF">2014-10-19T14:37:06Z</dcterms:modified>
</cp:coreProperties>
</file>