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10080625"/>
  <p:notesSz cx="6858000" cy="9144000"/>
  <p:defaultTextStyle>
    <a:defPPr>
      <a:defRPr lang="en-US"/>
    </a:defPPr>
    <a:lvl1pPr marL="0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3001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46004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69005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492006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15008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38010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61011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4984012" algn="l" defTabSz="1246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698" y="-84"/>
      </p:cViewPr>
      <p:guideLst>
        <p:guide orient="horz" pos="3175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3" y="3131529"/>
            <a:ext cx="7957264" cy="2160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3" y="5712355"/>
            <a:ext cx="6553043" cy="25761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3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6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9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92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15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8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6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8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1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3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7401" y="254352"/>
            <a:ext cx="2488270" cy="5420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587" y="254352"/>
            <a:ext cx="7308788" cy="5420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5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3" y="6477738"/>
            <a:ext cx="7957264" cy="2002124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3" y="4272602"/>
            <a:ext cx="7957264" cy="220513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300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460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690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4920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150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7380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3610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9840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589" y="1481763"/>
            <a:ext cx="4898528" cy="419325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7142" y="1481763"/>
            <a:ext cx="4898528" cy="419325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6" y="403693"/>
            <a:ext cx="8425340" cy="168010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2256476"/>
            <a:ext cx="4136283" cy="9403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23001" indent="0">
              <a:buNone/>
              <a:defRPr sz="2700" b="1"/>
            </a:lvl2pPr>
            <a:lvl3pPr marL="1246004" indent="0">
              <a:buNone/>
              <a:defRPr sz="2500" b="1"/>
            </a:lvl3pPr>
            <a:lvl4pPr marL="1869005" indent="0">
              <a:buNone/>
              <a:defRPr sz="2200" b="1"/>
            </a:lvl4pPr>
            <a:lvl5pPr marL="2492006" indent="0">
              <a:buNone/>
              <a:defRPr sz="2200" b="1"/>
            </a:lvl5pPr>
            <a:lvl6pPr marL="3115008" indent="0">
              <a:buNone/>
              <a:defRPr sz="2200" b="1"/>
            </a:lvl6pPr>
            <a:lvl7pPr marL="3738010" indent="0">
              <a:buNone/>
              <a:defRPr sz="2200" b="1"/>
            </a:lvl7pPr>
            <a:lvl8pPr marL="4361011" indent="0">
              <a:buNone/>
              <a:defRPr sz="2200" b="1"/>
            </a:lvl8pPr>
            <a:lvl9pPr marL="498401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5" y="3196868"/>
            <a:ext cx="4136283" cy="5808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7" y="2256476"/>
            <a:ext cx="4137909" cy="9403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23001" indent="0">
              <a:buNone/>
              <a:defRPr sz="2700" b="1"/>
            </a:lvl2pPr>
            <a:lvl3pPr marL="1246004" indent="0">
              <a:buNone/>
              <a:defRPr sz="2500" b="1"/>
            </a:lvl3pPr>
            <a:lvl4pPr marL="1869005" indent="0">
              <a:buNone/>
              <a:defRPr sz="2200" b="1"/>
            </a:lvl4pPr>
            <a:lvl5pPr marL="2492006" indent="0">
              <a:buNone/>
              <a:defRPr sz="2200" b="1"/>
            </a:lvl5pPr>
            <a:lvl6pPr marL="3115008" indent="0">
              <a:buNone/>
              <a:defRPr sz="2200" b="1"/>
            </a:lvl6pPr>
            <a:lvl7pPr marL="3738010" indent="0">
              <a:buNone/>
              <a:defRPr sz="2200" b="1"/>
            </a:lvl7pPr>
            <a:lvl8pPr marL="4361011" indent="0">
              <a:buNone/>
              <a:defRPr sz="2200" b="1"/>
            </a:lvl8pPr>
            <a:lvl9pPr marL="498401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7" y="3196868"/>
            <a:ext cx="4137909" cy="5808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01360"/>
            <a:ext cx="3079865" cy="170810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3" y="401360"/>
            <a:ext cx="5233332" cy="8603533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5" y="2109464"/>
            <a:ext cx="3079865" cy="6895428"/>
          </a:xfrm>
        </p:spPr>
        <p:txBody>
          <a:bodyPr/>
          <a:lstStyle>
            <a:lvl1pPr marL="0" indent="0">
              <a:buNone/>
              <a:defRPr sz="2000"/>
            </a:lvl1pPr>
            <a:lvl2pPr marL="623001" indent="0">
              <a:buNone/>
              <a:defRPr sz="1600"/>
            </a:lvl2pPr>
            <a:lvl3pPr marL="1246004" indent="0">
              <a:buNone/>
              <a:defRPr sz="1400"/>
            </a:lvl3pPr>
            <a:lvl4pPr marL="1869005" indent="0">
              <a:buNone/>
              <a:defRPr sz="1200"/>
            </a:lvl4pPr>
            <a:lvl5pPr marL="2492006" indent="0">
              <a:buNone/>
              <a:defRPr sz="1200"/>
            </a:lvl5pPr>
            <a:lvl6pPr marL="3115008" indent="0">
              <a:buNone/>
              <a:defRPr sz="1200"/>
            </a:lvl6pPr>
            <a:lvl7pPr marL="3738010" indent="0">
              <a:buNone/>
              <a:defRPr sz="1200"/>
            </a:lvl7pPr>
            <a:lvl8pPr marL="4361011" indent="0">
              <a:buNone/>
              <a:defRPr sz="1200"/>
            </a:lvl8pPr>
            <a:lvl9pPr marL="498401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1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8" y="7056440"/>
            <a:ext cx="5616893" cy="83305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8" y="900725"/>
            <a:ext cx="5616893" cy="6048375"/>
          </a:xfrm>
        </p:spPr>
        <p:txBody>
          <a:bodyPr/>
          <a:lstStyle>
            <a:lvl1pPr marL="0" indent="0">
              <a:buNone/>
              <a:defRPr sz="4400"/>
            </a:lvl1pPr>
            <a:lvl2pPr marL="623001" indent="0">
              <a:buNone/>
              <a:defRPr sz="3800"/>
            </a:lvl2pPr>
            <a:lvl3pPr marL="1246004" indent="0">
              <a:buNone/>
              <a:defRPr sz="3200"/>
            </a:lvl3pPr>
            <a:lvl4pPr marL="1869005" indent="0">
              <a:buNone/>
              <a:defRPr sz="2700"/>
            </a:lvl4pPr>
            <a:lvl5pPr marL="2492006" indent="0">
              <a:buNone/>
              <a:defRPr sz="2700"/>
            </a:lvl5pPr>
            <a:lvl6pPr marL="3115008" indent="0">
              <a:buNone/>
              <a:defRPr sz="2700"/>
            </a:lvl6pPr>
            <a:lvl7pPr marL="3738010" indent="0">
              <a:buNone/>
              <a:defRPr sz="2700"/>
            </a:lvl7pPr>
            <a:lvl8pPr marL="4361011" indent="0">
              <a:buNone/>
              <a:defRPr sz="2700"/>
            </a:lvl8pPr>
            <a:lvl9pPr marL="4984012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8" y="7889491"/>
            <a:ext cx="5616893" cy="1183073"/>
          </a:xfrm>
        </p:spPr>
        <p:txBody>
          <a:bodyPr/>
          <a:lstStyle>
            <a:lvl1pPr marL="0" indent="0">
              <a:buNone/>
              <a:defRPr sz="2000"/>
            </a:lvl1pPr>
            <a:lvl2pPr marL="623001" indent="0">
              <a:buNone/>
              <a:defRPr sz="1600"/>
            </a:lvl2pPr>
            <a:lvl3pPr marL="1246004" indent="0">
              <a:buNone/>
              <a:defRPr sz="1400"/>
            </a:lvl3pPr>
            <a:lvl4pPr marL="1869005" indent="0">
              <a:buNone/>
              <a:defRPr sz="1200"/>
            </a:lvl4pPr>
            <a:lvl5pPr marL="2492006" indent="0">
              <a:buNone/>
              <a:defRPr sz="1200"/>
            </a:lvl5pPr>
            <a:lvl6pPr marL="3115008" indent="0">
              <a:buNone/>
              <a:defRPr sz="1200"/>
            </a:lvl6pPr>
            <a:lvl7pPr marL="3738010" indent="0">
              <a:buNone/>
              <a:defRPr sz="1200"/>
            </a:lvl7pPr>
            <a:lvl8pPr marL="4361011" indent="0">
              <a:buNone/>
              <a:defRPr sz="1200"/>
            </a:lvl8pPr>
            <a:lvl9pPr marL="498401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1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6" y="403693"/>
            <a:ext cx="8425340" cy="1680105"/>
          </a:xfrm>
          <a:prstGeom prst="rect">
            <a:avLst/>
          </a:prstGeom>
        </p:spPr>
        <p:txBody>
          <a:bodyPr vert="horz" lIns="124600" tIns="62299" rIns="124600" bIns="622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6" y="2352146"/>
            <a:ext cx="8425340" cy="6652747"/>
          </a:xfrm>
          <a:prstGeom prst="rect">
            <a:avLst/>
          </a:prstGeom>
        </p:spPr>
        <p:txBody>
          <a:bodyPr vert="horz" lIns="124600" tIns="62299" rIns="124600" bIns="622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6" y="9343248"/>
            <a:ext cx="2184348" cy="536700"/>
          </a:xfrm>
          <a:prstGeom prst="rect">
            <a:avLst/>
          </a:prstGeom>
        </p:spPr>
        <p:txBody>
          <a:bodyPr vert="horz" lIns="124600" tIns="62299" rIns="124600" bIns="6229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C193-F22B-47A4-84D6-4FB1A09B847A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09" y="9343248"/>
            <a:ext cx="2964472" cy="536700"/>
          </a:xfrm>
          <a:prstGeom prst="rect">
            <a:avLst/>
          </a:prstGeom>
        </p:spPr>
        <p:txBody>
          <a:bodyPr vert="horz" lIns="124600" tIns="62299" rIns="124600" bIns="6229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67" y="9343248"/>
            <a:ext cx="2184348" cy="536700"/>
          </a:xfrm>
          <a:prstGeom prst="rect">
            <a:avLst/>
          </a:prstGeom>
        </p:spPr>
        <p:txBody>
          <a:bodyPr vert="horz" lIns="124600" tIns="62299" rIns="124600" bIns="6229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46004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251" indent="-46725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2378" indent="-389375" algn="l" defTabSz="124600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7503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80505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03507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6508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49510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2512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95513" indent="-311501" algn="l" defTabSz="12460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001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6004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69005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006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5008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8010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1011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84012" algn="l" defTabSz="1246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y\Documents\wwn20\Thesis\Chapter6\Figures\Ag_anneal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8" y="5072002"/>
            <a:ext cx="50006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endy\Documents\wwn20\Thesis\Chapter6\Figures\Ag_sp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7" y="931"/>
            <a:ext cx="50006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Wendy\Documents\wwn20\Thesis\Chapter6\Figures\Ag_anneal_st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37" y="5496420"/>
            <a:ext cx="44291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-39756" y="-87202"/>
            <a:ext cx="624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28" name="TextBox 27"/>
          <p:cNvSpPr txBox="1"/>
          <p:nvPr/>
        </p:nvSpPr>
        <p:spPr>
          <a:xfrm>
            <a:off x="-41468" y="4984800"/>
            <a:ext cx="624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29" name="TextBox 28"/>
          <p:cNvSpPr txBox="1"/>
          <p:nvPr/>
        </p:nvSpPr>
        <p:spPr>
          <a:xfrm>
            <a:off x="5100490" y="5004618"/>
            <a:ext cx="624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88594" y="7164858"/>
            <a:ext cx="624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5</cp:revision>
  <dcterms:created xsi:type="dcterms:W3CDTF">2014-05-16T18:32:22Z</dcterms:created>
  <dcterms:modified xsi:type="dcterms:W3CDTF">2014-10-19T14:43:57Z</dcterms:modified>
</cp:coreProperties>
</file>