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5940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62" y="-168"/>
      </p:cViewPr>
      <p:guideLst>
        <p:guide orient="horz" pos="1872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1845382"/>
            <a:ext cx="8263573" cy="1273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3366241"/>
            <a:ext cx="6805295" cy="15181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37894"/>
            <a:ext cx="2187416" cy="5068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37894"/>
            <a:ext cx="6400218" cy="5068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3817274"/>
            <a:ext cx="8263573" cy="11798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2517806"/>
            <a:ext cx="8263573" cy="12994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1386100"/>
            <a:ext cx="4293817" cy="39204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329721"/>
            <a:ext cx="4295505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1883886"/>
            <a:ext cx="4295505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9" y="1329721"/>
            <a:ext cx="4297193" cy="554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9" y="1883886"/>
            <a:ext cx="4297193" cy="3422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7" y="236518"/>
            <a:ext cx="3198422" cy="10065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236518"/>
            <a:ext cx="5434784" cy="5069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7" y="1243089"/>
            <a:ext cx="3198422" cy="4063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4158298"/>
            <a:ext cx="5833110" cy="4909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530791"/>
            <a:ext cx="5833110" cy="3564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4649209"/>
            <a:ext cx="5833110" cy="6971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237895"/>
            <a:ext cx="8749665" cy="990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1386100"/>
            <a:ext cx="8749665" cy="392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5505896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5505896"/>
            <a:ext cx="307858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5505896"/>
            <a:ext cx="2268432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endy\Documents\wwn20\Thesis\Chapter6\Figures\CHPI_Ag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4" t="28" r="-258" b="-28"/>
          <a:stretch/>
        </p:blipFill>
        <p:spPr bwMode="auto">
          <a:xfrm>
            <a:off x="2429176" y="263245"/>
            <a:ext cx="4734022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Wendy\Documents\wwn20\Data\PbI4_metal_island_film\Images\2012\01 - January\120111-CHPI_Ag_Au\10\x100-bf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35" b="46237"/>
          <a:stretch/>
        </p:blipFill>
        <p:spPr bwMode="auto">
          <a:xfrm>
            <a:off x="35496" y="408104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Wendy\Documents\wwn20\Data\PbI4_metal_island_film\Images\2012\01 - January\120111-CHPI_Ag_Au\7\x100-bf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36" b="46510"/>
          <a:stretch/>
        </p:blipFill>
        <p:spPr bwMode="auto">
          <a:xfrm>
            <a:off x="35496" y="2061048"/>
            <a:ext cx="2364346" cy="17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Wendy\Documents\wwn20\Data\PbI4_metal_island_film\Images\2012\01 - January\120111-CHPI_Ag_Au\13\x100-bf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491" r="47126" b="25839"/>
          <a:stretch/>
        </p:blipFill>
        <p:spPr bwMode="auto">
          <a:xfrm>
            <a:off x="37194" y="49570"/>
            <a:ext cx="236434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1691679" y="174607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0458" y="137187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10µm</a:t>
            </a:r>
            <a:endParaRPr lang="en-GB" sz="20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705327" y="3748652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91679" y="5774756"/>
            <a:ext cx="57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194" y="4957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35496" y="2061048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37194" y="4081040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9176" y="89892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962320" y="459457"/>
            <a:ext cx="0" cy="4788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Wendy\Documents\wwn20\Thesis\Chapter6\Figures\CHPI_Ag_Sp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53" b="68019"/>
          <a:stretch/>
        </p:blipFill>
        <p:spPr bwMode="auto">
          <a:xfrm>
            <a:off x="6782370" y="1953784"/>
            <a:ext cx="2759075" cy="17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10</cp:revision>
  <dcterms:created xsi:type="dcterms:W3CDTF">2014-05-16T15:09:37Z</dcterms:created>
  <dcterms:modified xsi:type="dcterms:W3CDTF">2014-10-19T14:48:21Z</dcterms:modified>
</cp:coreProperties>
</file>