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801350" cy="13141325"/>
  <p:notesSz cx="6858000" cy="9144000"/>
  <p:defaultTextStyle>
    <a:defPPr>
      <a:defRPr lang="en-US"/>
    </a:defPPr>
    <a:lvl1pPr marL="0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5564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1129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6693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22258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7822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33387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8951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44516" algn="l" defTabSz="7111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7ED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3" autoAdjust="0"/>
  </p:normalViewPr>
  <p:slideViewPr>
    <p:cSldViewPr>
      <p:cViewPr>
        <p:scale>
          <a:sx n="40" d="100"/>
          <a:sy n="40" d="100"/>
        </p:scale>
        <p:origin x="-1824" y="-30"/>
      </p:cViewPr>
      <p:guideLst>
        <p:guide orient="horz" pos="414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12" y="4082334"/>
            <a:ext cx="9181149" cy="2816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14" y="7446757"/>
            <a:ext cx="7560945" cy="33583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1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2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3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8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4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0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93" y="526267"/>
            <a:ext cx="2430303" cy="112127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9" y="526267"/>
            <a:ext cx="7110888" cy="112127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8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9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45" y="8444523"/>
            <a:ext cx="9181149" cy="261001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45" y="5569862"/>
            <a:ext cx="9181149" cy="2874666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555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1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669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222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78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333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895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4451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76" y="3066313"/>
            <a:ext cx="4770597" cy="86726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95" y="3066313"/>
            <a:ext cx="4770597" cy="867266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2" y="2941596"/>
            <a:ext cx="4772472" cy="122591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72" y="4167506"/>
            <a:ext cx="4772472" cy="757147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52" y="2941596"/>
            <a:ext cx="4774347" cy="1225914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5564" indent="0">
              <a:buNone/>
              <a:defRPr sz="1600" b="1"/>
            </a:lvl2pPr>
            <a:lvl3pPr marL="711129" indent="0">
              <a:buNone/>
              <a:defRPr sz="1400" b="1"/>
            </a:lvl3pPr>
            <a:lvl4pPr marL="1066693" indent="0">
              <a:buNone/>
              <a:defRPr sz="1200" b="1"/>
            </a:lvl4pPr>
            <a:lvl5pPr marL="1422258" indent="0">
              <a:buNone/>
              <a:defRPr sz="1200" b="1"/>
            </a:lvl5pPr>
            <a:lvl6pPr marL="1777822" indent="0">
              <a:buNone/>
              <a:defRPr sz="1200" b="1"/>
            </a:lvl6pPr>
            <a:lvl7pPr marL="2133387" indent="0">
              <a:buNone/>
              <a:defRPr sz="1200" b="1"/>
            </a:lvl7pPr>
            <a:lvl8pPr marL="2488951" indent="0">
              <a:buNone/>
              <a:defRPr sz="1200" b="1"/>
            </a:lvl8pPr>
            <a:lvl9pPr marL="284451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52" y="4167506"/>
            <a:ext cx="4774347" cy="757147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9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87" y="523225"/>
            <a:ext cx="3553569" cy="222672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31" y="523228"/>
            <a:ext cx="6038256" cy="112157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87" y="2749943"/>
            <a:ext cx="3553569" cy="8989032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3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9198933"/>
            <a:ext cx="6480810" cy="108598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1174208"/>
            <a:ext cx="6480810" cy="7884795"/>
          </a:xfrm>
        </p:spPr>
        <p:txBody>
          <a:bodyPr/>
          <a:lstStyle>
            <a:lvl1pPr marL="0" indent="0">
              <a:buNone/>
              <a:defRPr sz="2500"/>
            </a:lvl1pPr>
            <a:lvl2pPr marL="355564" indent="0">
              <a:buNone/>
              <a:defRPr sz="2200"/>
            </a:lvl2pPr>
            <a:lvl3pPr marL="711129" indent="0">
              <a:buNone/>
              <a:defRPr sz="1900"/>
            </a:lvl3pPr>
            <a:lvl4pPr marL="1066693" indent="0">
              <a:buNone/>
              <a:defRPr sz="1600"/>
            </a:lvl4pPr>
            <a:lvl5pPr marL="1422258" indent="0">
              <a:buNone/>
              <a:defRPr sz="1600"/>
            </a:lvl5pPr>
            <a:lvl6pPr marL="1777822" indent="0">
              <a:buNone/>
              <a:defRPr sz="1600"/>
            </a:lvl6pPr>
            <a:lvl7pPr marL="2133387" indent="0">
              <a:buNone/>
              <a:defRPr sz="1600"/>
            </a:lvl7pPr>
            <a:lvl8pPr marL="2488951" indent="0">
              <a:buNone/>
              <a:defRPr sz="1600"/>
            </a:lvl8pPr>
            <a:lvl9pPr marL="2844516" indent="0">
              <a:buNone/>
              <a:defRPr sz="1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10284916"/>
            <a:ext cx="6480810" cy="1542282"/>
          </a:xfrm>
        </p:spPr>
        <p:txBody>
          <a:bodyPr/>
          <a:lstStyle>
            <a:lvl1pPr marL="0" indent="0">
              <a:buNone/>
              <a:defRPr sz="1100"/>
            </a:lvl1pPr>
            <a:lvl2pPr marL="355564" indent="0">
              <a:buNone/>
              <a:defRPr sz="900"/>
            </a:lvl2pPr>
            <a:lvl3pPr marL="711129" indent="0">
              <a:buNone/>
              <a:defRPr sz="800"/>
            </a:lvl3pPr>
            <a:lvl4pPr marL="1066693" indent="0">
              <a:buNone/>
              <a:defRPr sz="700"/>
            </a:lvl4pPr>
            <a:lvl5pPr marL="1422258" indent="0">
              <a:buNone/>
              <a:defRPr sz="700"/>
            </a:lvl5pPr>
            <a:lvl6pPr marL="1777822" indent="0">
              <a:buNone/>
              <a:defRPr sz="700"/>
            </a:lvl6pPr>
            <a:lvl7pPr marL="2133387" indent="0">
              <a:buNone/>
              <a:defRPr sz="700"/>
            </a:lvl7pPr>
            <a:lvl8pPr marL="2488951" indent="0">
              <a:buNone/>
              <a:defRPr sz="700"/>
            </a:lvl8pPr>
            <a:lvl9pPr marL="284451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9" y="526267"/>
            <a:ext cx="9721215" cy="2190221"/>
          </a:xfrm>
          <a:prstGeom prst="rect">
            <a:avLst/>
          </a:prstGeom>
        </p:spPr>
        <p:txBody>
          <a:bodyPr vert="horz" lIns="71113" tIns="35556" rIns="71113" bIns="355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9" y="3066313"/>
            <a:ext cx="9721215" cy="8672669"/>
          </a:xfrm>
          <a:prstGeom prst="rect">
            <a:avLst/>
          </a:prstGeom>
        </p:spPr>
        <p:txBody>
          <a:bodyPr vert="horz" lIns="71113" tIns="35556" rIns="71113" bIns="355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83" y="12180068"/>
            <a:ext cx="2520315" cy="699655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92E19-0BEC-4B8D-B7D3-C8ECEB03A1A5}" type="datetimeFigureOut">
              <a:rPr lang="en-GB" smtClean="0"/>
              <a:t>19/10/2014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72" y="12180068"/>
            <a:ext cx="3420429" cy="699655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84" y="12180068"/>
            <a:ext cx="2520315" cy="699655"/>
          </a:xfrm>
          <a:prstGeom prst="rect">
            <a:avLst/>
          </a:prstGeom>
        </p:spPr>
        <p:txBody>
          <a:bodyPr vert="horz" lIns="71113" tIns="35556" rIns="71113" bIns="3555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8B1F-DBCB-4711-ABE8-F36C70AC3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1129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673" indent="-266673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7792" indent="-222228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8911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476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040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04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11169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33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22298" indent="-177782" algn="l" defTabSz="7111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564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1129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693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2258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7822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387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8951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44516" algn="l" defTabSz="7111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Picture 45" descr="C:\Users\Wendy\Documents\wwn20\Thesis\Chapter7\Figures\Fig8\Sca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3" r="9525" b="85006"/>
          <a:stretch/>
        </p:blipFill>
        <p:spPr bwMode="auto">
          <a:xfrm>
            <a:off x="7927412" y="12221057"/>
            <a:ext cx="2880000" cy="90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2" name="Group 391"/>
          <p:cNvGrpSpPr/>
          <p:nvPr/>
        </p:nvGrpSpPr>
        <p:grpSpPr>
          <a:xfrm>
            <a:off x="5846732" y="421025"/>
            <a:ext cx="3600000" cy="1004135"/>
            <a:chOff x="1360079" y="4626589"/>
            <a:chExt cx="5434320" cy="1004135"/>
          </a:xfrm>
        </p:grpSpPr>
        <p:sp>
          <p:nvSpPr>
            <p:cNvPr id="393" name="Rectangle 392"/>
            <p:cNvSpPr/>
            <p:nvPr/>
          </p:nvSpPr>
          <p:spPr>
            <a:xfrm>
              <a:off x="1360079" y="4626589"/>
              <a:ext cx="585064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2514557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780936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036021" y="4626589"/>
              <a:ext cx="719999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6271166" y="4626589"/>
              <a:ext cx="523233" cy="57515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1360079" y="5160251"/>
              <a:ext cx="5434320" cy="47047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99" name="Picture 44" descr="C:\Users\Wendy\Documents\wwn20\Data\PbI4_grating\SEM\2012\11 - November\121112-Ag_Gratings\5_00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4" t="20214" r="29335" b="59380"/>
          <a:stretch/>
        </p:blipFill>
        <p:spPr bwMode="auto">
          <a:xfrm>
            <a:off x="1324121" y="201181"/>
            <a:ext cx="3302798" cy="138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43" descr="C:\Users\Wendy\Documents\wwn20\Thesis\Chapter7\Figures\Fig8\Spec_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98" y="9929426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42" descr="C:\Users\Wendy\Documents\wwn20\Thesis\Chapter7\Figures\Fig8\Spec_T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22" y="4277486"/>
            <a:ext cx="4680000" cy="317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41" descr="C:\Users\Wendy\Documents\wwn20\Thesis\Chapter7\Figures\Fig8\Ag_90_TE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" t="16810" r="17328" b="4059"/>
          <a:stretch/>
        </p:blipFill>
        <p:spPr bwMode="auto">
          <a:xfrm>
            <a:off x="8416909" y="7655831"/>
            <a:ext cx="2254020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40" descr="C:\Users\Wendy\Documents\wwn20\Thesis\Chapter7\Figures\Fig8\Ag_60_T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0" t="16810" r="17445" b="4059"/>
          <a:stretch/>
        </p:blipFill>
        <p:spPr bwMode="auto">
          <a:xfrm>
            <a:off x="6464553" y="7655831"/>
            <a:ext cx="2216687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39" descr="C:\Users\Wendy\Documents\wwn20\Thesis\Chapter7\Figures\Fig8\Ag_40_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" t="16810" r="17545" b="4059"/>
          <a:stretch/>
        </p:blipFill>
        <p:spPr bwMode="auto">
          <a:xfrm>
            <a:off x="4428788" y="7655831"/>
            <a:ext cx="2259170" cy="22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38" descr="C:\Users\Wendy\Documents\wwn20\Thesis\Chapter7\Figures\Fig8\Ag_20_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7" t="17381" r="17682" b="4059"/>
          <a:stretch/>
        </p:blipFill>
        <p:spPr bwMode="auto">
          <a:xfrm>
            <a:off x="2437498" y="7671733"/>
            <a:ext cx="2246752" cy="219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36" descr="C:\Users\Wendy\Documents\wwn20\Thesis\Chapter7\Figures\Fig8\Ag_90_TM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15978" r="17290" b="5156"/>
          <a:stretch/>
        </p:blipFill>
        <p:spPr bwMode="auto">
          <a:xfrm>
            <a:off x="8432811" y="1963589"/>
            <a:ext cx="2233547" cy="220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35" descr="C:\Users\Wendy\Documents\wwn20\Thesis\Chapter7\Figures\Fig8\Ag_60_TM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16613" r="17784" b="5090"/>
          <a:stretch/>
        </p:blipFill>
        <p:spPr bwMode="auto">
          <a:xfrm>
            <a:off x="6414060" y="1984061"/>
            <a:ext cx="2245581" cy="218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34" descr="C:\Users\Wendy\Documents\wwn20\Thesis\Chapter7\Figures\Fig8\Ag_40_TM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17032" r="17819" b="4957"/>
          <a:stretch/>
        </p:blipFill>
        <p:spPr bwMode="auto">
          <a:xfrm>
            <a:off x="4399238" y="2001091"/>
            <a:ext cx="2267120" cy="21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" name="Picture 33" descr="C:\Users\Wendy\Documents\wwn20\Thesis\Chapter7\Figures\Fig8\Ag_20_TM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16898" r="17361" b="5090"/>
          <a:stretch/>
        </p:blipFill>
        <p:spPr bwMode="auto">
          <a:xfrm>
            <a:off x="2445449" y="1999963"/>
            <a:ext cx="2238800" cy="21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32" descr="C:\Users\Wendy\Documents\wwn20\Thesis\Chapter7\Figures\Fig8\Ag_0_TM.pn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 t="17378" r="17470" b="4896"/>
          <a:stretch/>
        </p:blipFill>
        <p:spPr bwMode="auto">
          <a:xfrm>
            <a:off x="432061" y="2015864"/>
            <a:ext cx="2248291" cy="216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21" descr="C:\Users\Wendy\Documents\wwn20\Thesis\Chapter7\Figures\Fig6\CHPI_ETFE_0_TE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17481" r="17494" b="4530"/>
          <a:stretch/>
        </p:blipFill>
        <p:spPr bwMode="auto">
          <a:xfrm>
            <a:off x="458209" y="7671734"/>
            <a:ext cx="2230094" cy="21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" name="TextBox 411"/>
          <p:cNvSpPr txBox="1"/>
          <p:nvPr/>
        </p:nvSpPr>
        <p:spPr>
          <a:xfrm rot="16200000">
            <a:off x="-853531" y="2645743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TextBox 412"/>
          <p:cNvSpPr txBox="1"/>
          <p:nvPr/>
        </p:nvSpPr>
        <p:spPr>
          <a:xfrm>
            <a:off x="5278784" y="4064890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718660" y="1607805"/>
            <a:ext cx="3071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TM polarisation</a:t>
            </a:r>
            <a:endParaRPr lang="en-GB" sz="2500" b="1" dirty="0"/>
          </a:p>
        </p:txBody>
      </p:sp>
      <p:sp>
        <p:nvSpPr>
          <p:cNvPr id="415" name="TextBox 414"/>
          <p:cNvSpPr txBox="1"/>
          <p:nvPr/>
        </p:nvSpPr>
        <p:spPr>
          <a:xfrm>
            <a:off x="718660" y="7296437"/>
            <a:ext cx="30716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TE polarisation</a:t>
            </a:r>
            <a:endParaRPr lang="en-GB" sz="2500" b="1" dirty="0"/>
          </a:p>
        </p:txBody>
      </p:sp>
      <p:sp>
        <p:nvSpPr>
          <p:cNvPr id="416" name="TextBox 415"/>
          <p:cNvSpPr txBox="1"/>
          <p:nvPr/>
        </p:nvSpPr>
        <p:spPr>
          <a:xfrm rot="16200000">
            <a:off x="-859566" y="8345048"/>
            <a:ext cx="22172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 (nm)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5177749" y="9799820"/>
            <a:ext cx="9721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GB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4737686" y="3609511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19" name="TextBox 418"/>
          <p:cNvSpPr txBox="1"/>
          <p:nvPr/>
        </p:nvSpPr>
        <p:spPr>
          <a:xfrm>
            <a:off x="6724308" y="3609511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20" name="TextBox 419"/>
          <p:cNvSpPr txBox="1"/>
          <p:nvPr/>
        </p:nvSpPr>
        <p:spPr>
          <a:xfrm>
            <a:off x="8716452" y="3609511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2767676" y="926034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22" name="TextBox 421"/>
          <p:cNvSpPr txBox="1"/>
          <p:nvPr/>
        </p:nvSpPr>
        <p:spPr>
          <a:xfrm>
            <a:off x="4763622" y="926034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40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23" name="TextBox 422"/>
          <p:cNvSpPr txBox="1"/>
          <p:nvPr/>
        </p:nvSpPr>
        <p:spPr>
          <a:xfrm>
            <a:off x="6763832" y="926034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60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24" name="TextBox 423"/>
          <p:cNvSpPr txBox="1"/>
          <p:nvPr/>
        </p:nvSpPr>
        <p:spPr>
          <a:xfrm>
            <a:off x="8760543" y="9260340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90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25" name="Freeform 424"/>
          <p:cNvSpPr/>
          <p:nvPr/>
        </p:nvSpPr>
        <p:spPr>
          <a:xfrm>
            <a:off x="834327" y="4153551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6" name="Freeform 425"/>
          <p:cNvSpPr/>
          <p:nvPr/>
        </p:nvSpPr>
        <p:spPr>
          <a:xfrm>
            <a:off x="834327" y="9847637"/>
            <a:ext cx="446970" cy="1109679"/>
          </a:xfrm>
          <a:custGeom>
            <a:avLst/>
            <a:gdLst>
              <a:gd name="connsiteX0" fmla="*/ 0 w 677917"/>
              <a:gd name="connsiteY0" fmla="*/ 0 h 583324"/>
              <a:gd name="connsiteX1" fmla="*/ 0 w 677917"/>
              <a:gd name="connsiteY1" fmla="*/ 583324 h 583324"/>
              <a:gd name="connsiteX2" fmla="*/ 677917 w 677917"/>
              <a:gd name="connsiteY2" fmla="*/ 583324 h 583324"/>
              <a:gd name="connsiteX3" fmla="*/ 677917 w 677917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917" h="583324">
                <a:moveTo>
                  <a:pt x="0" y="0"/>
                </a:moveTo>
                <a:lnTo>
                  <a:pt x="0" y="583324"/>
                </a:lnTo>
                <a:lnTo>
                  <a:pt x="677917" y="583324"/>
                </a:lnTo>
                <a:lnTo>
                  <a:pt x="677917" y="583324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7" name="Straight Connector 426"/>
          <p:cNvCxnSpPr/>
          <p:nvPr/>
        </p:nvCxnSpPr>
        <p:spPr>
          <a:xfrm>
            <a:off x="1059159" y="2103276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1060735" y="7768530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688512" y="7768530"/>
            <a:ext cx="0" cy="1872000"/>
          </a:xfrm>
          <a:prstGeom prst="line">
            <a:avLst/>
          </a:prstGeom>
          <a:ln w="25400">
            <a:solidFill>
              <a:srgbClr val="00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/>
          <p:cNvSpPr txBox="1"/>
          <p:nvPr/>
        </p:nvSpPr>
        <p:spPr>
          <a:xfrm>
            <a:off x="735921" y="9260340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431" name="Straight Connector 430"/>
          <p:cNvCxnSpPr/>
          <p:nvPr/>
        </p:nvCxnSpPr>
        <p:spPr>
          <a:xfrm>
            <a:off x="2304570" y="7770372"/>
            <a:ext cx="0" cy="1872000"/>
          </a:xfrm>
          <a:prstGeom prst="line">
            <a:avLst/>
          </a:prstGeom>
          <a:ln w="254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6231299" y="497783"/>
            <a:ext cx="396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>
            <a:off x="5995305" y="93031"/>
            <a:ext cx="972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130nm</a:t>
            </a:r>
            <a:endParaRPr lang="en-GB" sz="2000" dirty="0"/>
          </a:p>
        </p:txBody>
      </p:sp>
      <p:cxnSp>
        <p:nvCxnSpPr>
          <p:cNvPr id="434" name="Straight Connector 433"/>
          <p:cNvCxnSpPr/>
          <p:nvPr/>
        </p:nvCxnSpPr>
        <p:spPr>
          <a:xfrm>
            <a:off x="9176423" y="420211"/>
            <a:ext cx="0" cy="523513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9176423" y="493668"/>
            <a:ext cx="1048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140nm</a:t>
            </a:r>
            <a:endParaRPr lang="en-GB" sz="2000" dirty="0"/>
          </a:p>
        </p:txBody>
      </p:sp>
      <p:cxnSp>
        <p:nvCxnSpPr>
          <p:cNvPr id="436" name="Straight Connector 435"/>
          <p:cNvCxnSpPr/>
          <p:nvPr/>
        </p:nvCxnSpPr>
        <p:spPr>
          <a:xfrm>
            <a:off x="7451731" y="943479"/>
            <a:ext cx="828000" cy="0"/>
          </a:xfrm>
          <a:prstGeom prst="line">
            <a:avLst/>
          </a:prstGeom>
          <a:ln w="19050">
            <a:headEnd type="triangle" w="med" len="sm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7" name="TextBox 436"/>
          <p:cNvSpPr txBox="1"/>
          <p:nvPr/>
        </p:nvSpPr>
        <p:spPr>
          <a:xfrm>
            <a:off x="7308435" y="938241"/>
            <a:ext cx="133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/>
              <a:t>D</a:t>
            </a:r>
            <a:r>
              <a:rPr lang="en-GB" sz="2000" dirty="0" smtClean="0"/>
              <a:t> = 417nm</a:t>
            </a:r>
            <a:endParaRPr lang="en-GB" sz="2000" dirty="0"/>
          </a:p>
        </p:txBody>
      </p:sp>
      <p:pic>
        <p:nvPicPr>
          <p:cNvPr id="438" name="Picture 37" descr="C:\Users\Wendy\Documents\wwn20\Thesis\Chapter7\Figures\Fig8\Ag_0_TE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8" t="18271" r="17365" b="4059"/>
          <a:stretch/>
        </p:blipFill>
        <p:spPr bwMode="auto">
          <a:xfrm>
            <a:off x="426026" y="7696547"/>
            <a:ext cx="2262277" cy="21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9" name="Straight Connector 438"/>
          <p:cNvCxnSpPr/>
          <p:nvPr/>
        </p:nvCxnSpPr>
        <p:spPr>
          <a:xfrm>
            <a:off x="1062473" y="7771102"/>
            <a:ext cx="0" cy="18720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735921" y="9260340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3657917" y="1416374"/>
            <a:ext cx="8928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TextBox 441"/>
          <p:cNvSpPr txBox="1"/>
          <p:nvPr/>
        </p:nvSpPr>
        <p:spPr>
          <a:xfrm>
            <a:off x="3755156" y="1019224"/>
            <a:ext cx="77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bg1"/>
                </a:solidFill>
              </a:rPr>
              <a:t>1µm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648147" y="191695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444" name="TextBox 443"/>
          <p:cNvSpPr txBox="1"/>
          <p:nvPr/>
        </p:nvSpPr>
        <p:spPr>
          <a:xfrm>
            <a:off x="5262694" y="236701"/>
            <a:ext cx="6420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445" name="TextBox 444"/>
          <p:cNvSpPr txBox="1"/>
          <p:nvPr/>
        </p:nvSpPr>
        <p:spPr>
          <a:xfrm>
            <a:off x="61827" y="1569333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sp>
        <p:nvSpPr>
          <p:cNvPr id="446" name="TextBox 445"/>
          <p:cNvSpPr txBox="1"/>
          <p:nvPr/>
        </p:nvSpPr>
        <p:spPr>
          <a:xfrm>
            <a:off x="61551" y="7257965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(e)</a:t>
            </a:r>
            <a:endParaRPr lang="en-GB" sz="2500" dirty="0"/>
          </a:p>
        </p:txBody>
      </p:sp>
      <p:sp>
        <p:nvSpPr>
          <p:cNvPr id="447" name="TextBox 446"/>
          <p:cNvSpPr txBox="1"/>
          <p:nvPr/>
        </p:nvSpPr>
        <p:spPr>
          <a:xfrm>
            <a:off x="1226519" y="4265077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sp>
        <p:nvSpPr>
          <p:cNvPr id="448" name="TextBox 447"/>
          <p:cNvSpPr txBox="1"/>
          <p:nvPr/>
        </p:nvSpPr>
        <p:spPr>
          <a:xfrm>
            <a:off x="1226519" y="9906408"/>
            <a:ext cx="6457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(f)</a:t>
            </a:r>
            <a:endParaRPr lang="en-GB" sz="2500" dirty="0"/>
          </a:p>
        </p:txBody>
      </p:sp>
      <p:sp>
        <p:nvSpPr>
          <p:cNvPr id="449" name="Freeform 448"/>
          <p:cNvSpPr/>
          <p:nvPr/>
        </p:nvSpPr>
        <p:spPr>
          <a:xfrm>
            <a:off x="757394" y="8201233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Freeform 449"/>
          <p:cNvSpPr/>
          <p:nvPr/>
        </p:nvSpPr>
        <p:spPr>
          <a:xfrm>
            <a:off x="2754396" y="8140454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" name="Freeform 450"/>
          <p:cNvSpPr/>
          <p:nvPr/>
        </p:nvSpPr>
        <p:spPr>
          <a:xfrm>
            <a:off x="4763765" y="8105516"/>
            <a:ext cx="1853097" cy="64691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9595" h="117071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825167" y="768417"/>
                  <a:pt x="924048" y="831849"/>
                </a:cubicBezTo>
                <a:cubicBezTo>
                  <a:pt x="1022929" y="895281"/>
                  <a:pt x="1114683" y="948557"/>
                  <a:pt x="1228287" y="996541"/>
                </a:cubicBezTo>
                <a:cubicBezTo>
                  <a:pt x="1341891" y="1044525"/>
                  <a:pt x="1480508" y="1090726"/>
                  <a:pt x="1605673" y="1119755"/>
                </a:cubicBezTo>
                <a:cubicBezTo>
                  <a:pt x="1730838" y="1148784"/>
                  <a:pt x="1807317" y="1160001"/>
                  <a:pt x="1929595" y="1170718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Freeform 451"/>
          <p:cNvSpPr/>
          <p:nvPr/>
        </p:nvSpPr>
        <p:spPr>
          <a:xfrm>
            <a:off x="6752360" y="7831375"/>
            <a:ext cx="1680095" cy="29672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9702" h="1415854">
                <a:moveTo>
                  <a:pt x="0" y="788941"/>
                </a:moveTo>
                <a:cubicBezTo>
                  <a:pt x="55033" y="850324"/>
                  <a:pt x="97782" y="969828"/>
                  <a:pt x="165100" y="1059427"/>
                </a:cubicBezTo>
                <a:cubicBezTo>
                  <a:pt x="232418" y="1149026"/>
                  <a:pt x="321360" y="1252453"/>
                  <a:pt x="403910" y="1326536"/>
                </a:cubicBezTo>
                <a:cubicBezTo>
                  <a:pt x="521189" y="1356139"/>
                  <a:pt x="634006" y="1422307"/>
                  <a:pt x="755748" y="1415344"/>
                </a:cubicBezTo>
                <a:cubicBezTo>
                  <a:pt x="877490" y="1408381"/>
                  <a:pt x="1023329" y="1356724"/>
                  <a:pt x="1134361" y="1284758"/>
                </a:cubicBezTo>
                <a:cubicBezTo>
                  <a:pt x="1245394" y="1212793"/>
                  <a:pt x="1325314" y="1127900"/>
                  <a:pt x="1421939" y="983549"/>
                </a:cubicBezTo>
                <a:cubicBezTo>
                  <a:pt x="1518564" y="839198"/>
                  <a:pt x="1631154" y="582579"/>
                  <a:pt x="1714114" y="418654"/>
                </a:cubicBezTo>
                <a:cubicBezTo>
                  <a:pt x="1797074" y="254729"/>
                  <a:pt x="1772586" y="376501"/>
                  <a:pt x="1919702" y="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Freeform 452"/>
          <p:cNvSpPr/>
          <p:nvPr/>
        </p:nvSpPr>
        <p:spPr>
          <a:xfrm>
            <a:off x="735923" y="2537262"/>
            <a:ext cx="1854309" cy="142989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86089"/>
              <a:gd name="connsiteY0" fmla="*/ 0 h 1429898"/>
              <a:gd name="connsiteX1" fmla="*/ 165100 w 1886089"/>
              <a:gd name="connsiteY1" fmla="*/ 184150 h 1429898"/>
              <a:gd name="connsiteX2" fmla="*/ 387350 w 1886089"/>
              <a:gd name="connsiteY2" fmla="*/ 393700 h 1429898"/>
              <a:gd name="connsiteX3" fmla="*/ 635000 w 1886089"/>
              <a:gd name="connsiteY3" fmla="*/ 615950 h 1429898"/>
              <a:gd name="connsiteX4" fmla="*/ 882650 w 1886089"/>
              <a:gd name="connsiteY4" fmla="*/ 831850 h 1429898"/>
              <a:gd name="connsiteX5" fmla="*/ 1162050 w 1886089"/>
              <a:gd name="connsiteY5" fmla="*/ 1054100 h 1429898"/>
              <a:gd name="connsiteX6" fmla="*/ 1473200 w 1886089"/>
              <a:gd name="connsiteY6" fmla="*/ 1263650 h 1429898"/>
              <a:gd name="connsiteX7" fmla="*/ 1708150 w 1886089"/>
              <a:gd name="connsiteY7" fmla="*/ 1377950 h 1429898"/>
              <a:gd name="connsiteX8" fmla="*/ 1886005 w 1886089"/>
              <a:gd name="connsiteY8" fmla="*/ 1429894 h 1429898"/>
              <a:gd name="connsiteX0" fmla="*/ 0 w 1846367"/>
              <a:gd name="connsiteY0" fmla="*/ 0 h 1414001"/>
              <a:gd name="connsiteX1" fmla="*/ 165100 w 1846367"/>
              <a:gd name="connsiteY1" fmla="*/ 184150 h 1414001"/>
              <a:gd name="connsiteX2" fmla="*/ 387350 w 1846367"/>
              <a:gd name="connsiteY2" fmla="*/ 393700 h 1414001"/>
              <a:gd name="connsiteX3" fmla="*/ 635000 w 1846367"/>
              <a:gd name="connsiteY3" fmla="*/ 615950 h 1414001"/>
              <a:gd name="connsiteX4" fmla="*/ 882650 w 1846367"/>
              <a:gd name="connsiteY4" fmla="*/ 831850 h 1414001"/>
              <a:gd name="connsiteX5" fmla="*/ 1162050 w 1846367"/>
              <a:gd name="connsiteY5" fmla="*/ 1054100 h 1414001"/>
              <a:gd name="connsiteX6" fmla="*/ 1473200 w 1846367"/>
              <a:gd name="connsiteY6" fmla="*/ 1263650 h 1414001"/>
              <a:gd name="connsiteX7" fmla="*/ 1708150 w 1846367"/>
              <a:gd name="connsiteY7" fmla="*/ 1377950 h 1414001"/>
              <a:gd name="connsiteX8" fmla="*/ 1846249 w 1846367"/>
              <a:gd name="connsiteY8" fmla="*/ 1413992 h 1414001"/>
              <a:gd name="connsiteX0" fmla="*/ 0 w 1854309"/>
              <a:gd name="connsiteY0" fmla="*/ 0 h 1429898"/>
              <a:gd name="connsiteX1" fmla="*/ 165100 w 1854309"/>
              <a:gd name="connsiteY1" fmla="*/ 184150 h 1429898"/>
              <a:gd name="connsiteX2" fmla="*/ 387350 w 1854309"/>
              <a:gd name="connsiteY2" fmla="*/ 393700 h 1429898"/>
              <a:gd name="connsiteX3" fmla="*/ 635000 w 1854309"/>
              <a:gd name="connsiteY3" fmla="*/ 615950 h 1429898"/>
              <a:gd name="connsiteX4" fmla="*/ 882650 w 1854309"/>
              <a:gd name="connsiteY4" fmla="*/ 831850 h 1429898"/>
              <a:gd name="connsiteX5" fmla="*/ 1162050 w 1854309"/>
              <a:gd name="connsiteY5" fmla="*/ 1054100 h 1429898"/>
              <a:gd name="connsiteX6" fmla="*/ 1473200 w 1854309"/>
              <a:gd name="connsiteY6" fmla="*/ 1263650 h 1429898"/>
              <a:gd name="connsiteX7" fmla="*/ 1708150 w 1854309"/>
              <a:gd name="connsiteY7" fmla="*/ 1377950 h 1429898"/>
              <a:gd name="connsiteX8" fmla="*/ 1854200 w 1854309"/>
              <a:gd name="connsiteY8" fmla="*/ 1429894 h 14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4309" h="1429898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82183" y="1206500"/>
                  <a:pt x="1473200" y="1263650"/>
                </a:cubicBezTo>
                <a:cubicBezTo>
                  <a:pt x="1564217" y="1320800"/>
                  <a:pt x="1659467" y="1361017"/>
                  <a:pt x="1708150" y="1377950"/>
                </a:cubicBezTo>
                <a:cubicBezTo>
                  <a:pt x="1753658" y="1400899"/>
                  <a:pt x="1858169" y="1430312"/>
                  <a:pt x="1854200" y="142989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Freeform 453"/>
          <p:cNvSpPr/>
          <p:nvPr/>
        </p:nvSpPr>
        <p:spPr>
          <a:xfrm>
            <a:off x="2746573" y="2524251"/>
            <a:ext cx="1868514" cy="1324563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6750" h="1452714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94808" y="758825"/>
                  <a:pt x="882650" y="831850"/>
                </a:cubicBezTo>
                <a:cubicBezTo>
                  <a:pt x="970492" y="904875"/>
                  <a:pt x="1063625" y="982133"/>
                  <a:pt x="1162050" y="1054100"/>
                </a:cubicBezTo>
                <a:cubicBezTo>
                  <a:pt x="1260475" y="1126067"/>
                  <a:pt x="1370553" y="1201857"/>
                  <a:pt x="1473200" y="1263650"/>
                </a:cubicBezTo>
                <a:cubicBezTo>
                  <a:pt x="1575847" y="1325443"/>
                  <a:pt x="1791091" y="1442278"/>
                  <a:pt x="1866750" y="1452714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5" name="Freeform 454"/>
          <p:cNvSpPr/>
          <p:nvPr/>
        </p:nvSpPr>
        <p:spPr>
          <a:xfrm>
            <a:off x="4742294" y="2482490"/>
            <a:ext cx="1839449" cy="790214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220007 w 1913035"/>
              <a:gd name="connsiteY5" fmla="*/ 996542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473200 w 1913035"/>
              <a:gd name="connsiteY7" fmla="*/ 1263650 h 1429730"/>
              <a:gd name="connsiteX8" fmla="*/ 1913035 w 1913035"/>
              <a:gd name="connsiteY8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934617 w 1913035"/>
              <a:gd name="connsiteY5" fmla="*/ 842169 h 1429730"/>
              <a:gd name="connsiteX6" fmla="*/ 1220007 w 1913035"/>
              <a:gd name="connsiteY6" fmla="*/ 996542 h 1429730"/>
              <a:gd name="connsiteX7" fmla="*/ 1580834 w 1913035"/>
              <a:gd name="connsiteY7" fmla="*/ 1090975 h 1429730"/>
              <a:gd name="connsiteX8" fmla="*/ 1913035 w 1913035"/>
              <a:gd name="connsiteY8" fmla="*/ 1429730 h 1429730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13035"/>
              <a:gd name="connsiteY0" fmla="*/ 0 h 1199498"/>
              <a:gd name="connsiteX1" fmla="*/ 165100 w 1913035"/>
              <a:gd name="connsiteY1" fmla="*/ 184150 h 1199498"/>
              <a:gd name="connsiteX2" fmla="*/ 387350 w 1913035"/>
              <a:gd name="connsiteY2" fmla="*/ 393700 h 1199498"/>
              <a:gd name="connsiteX3" fmla="*/ 635000 w 1913035"/>
              <a:gd name="connsiteY3" fmla="*/ 615950 h 1199498"/>
              <a:gd name="connsiteX4" fmla="*/ 882650 w 1913035"/>
              <a:gd name="connsiteY4" fmla="*/ 831850 h 1199498"/>
              <a:gd name="connsiteX5" fmla="*/ 934617 w 1913035"/>
              <a:gd name="connsiteY5" fmla="*/ 842169 h 1199498"/>
              <a:gd name="connsiteX6" fmla="*/ 1220007 w 1913035"/>
              <a:gd name="connsiteY6" fmla="*/ 996542 h 1199498"/>
              <a:gd name="connsiteX7" fmla="*/ 1580834 w 1913035"/>
              <a:gd name="connsiteY7" fmla="*/ 1090975 h 1199498"/>
              <a:gd name="connsiteX8" fmla="*/ 1913035 w 1913035"/>
              <a:gd name="connsiteY8" fmla="*/ 1199498 h 1199498"/>
              <a:gd name="connsiteX0" fmla="*/ 0 w 1921315"/>
              <a:gd name="connsiteY0" fmla="*/ 0 h 1156329"/>
              <a:gd name="connsiteX1" fmla="*/ 165100 w 1921315"/>
              <a:gd name="connsiteY1" fmla="*/ 184150 h 1156329"/>
              <a:gd name="connsiteX2" fmla="*/ 387350 w 1921315"/>
              <a:gd name="connsiteY2" fmla="*/ 393700 h 1156329"/>
              <a:gd name="connsiteX3" fmla="*/ 635000 w 1921315"/>
              <a:gd name="connsiteY3" fmla="*/ 615950 h 1156329"/>
              <a:gd name="connsiteX4" fmla="*/ 882650 w 1921315"/>
              <a:gd name="connsiteY4" fmla="*/ 831850 h 1156329"/>
              <a:gd name="connsiteX5" fmla="*/ 934617 w 1921315"/>
              <a:gd name="connsiteY5" fmla="*/ 842169 h 1156329"/>
              <a:gd name="connsiteX6" fmla="*/ 1220007 w 1921315"/>
              <a:gd name="connsiteY6" fmla="*/ 996542 h 1156329"/>
              <a:gd name="connsiteX7" fmla="*/ 1580834 w 1921315"/>
              <a:gd name="connsiteY7" fmla="*/ 1090975 h 1156329"/>
              <a:gd name="connsiteX8" fmla="*/ 1921315 w 1921315"/>
              <a:gd name="connsiteY8" fmla="*/ 1156329 h 1156329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934617 w 1921315"/>
              <a:gd name="connsiteY5" fmla="*/ 842169 h 1141940"/>
              <a:gd name="connsiteX6" fmla="*/ 1220007 w 1921315"/>
              <a:gd name="connsiteY6" fmla="*/ 996542 h 1141940"/>
              <a:gd name="connsiteX7" fmla="*/ 1580834 w 1921315"/>
              <a:gd name="connsiteY7" fmla="*/ 1090975 h 1141940"/>
              <a:gd name="connsiteX8" fmla="*/ 1921315 w 1921315"/>
              <a:gd name="connsiteY8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882650 w 1921315"/>
              <a:gd name="connsiteY4" fmla="*/ 831850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0007 w 1921315"/>
              <a:gd name="connsiteY5" fmla="*/ 996542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1315"/>
              <a:gd name="connsiteY0" fmla="*/ 0 h 1141940"/>
              <a:gd name="connsiteX1" fmla="*/ 165100 w 1921315"/>
              <a:gd name="connsiteY1" fmla="*/ 184150 h 1141940"/>
              <a:gd name="connsiteX2" fmla="*/ 387350 w 1921315"/>
              <a:gd name="connsiteY2" fmla="*/ 393700 h 1141940"/>
              <a:gd name="connsiteX3" fmla="*/ 635000 w 1921315"/>
              <a:gd name="connsiteY3" fmla="*/ 615950 h 1141940"/>
              <a:gd name="connsiteX4" fmla="*/ 924048 w 1921315"/>
              <a:gd name="connsiteY4" fmla="*/ 831849 h 1141940"/>
              <a:gd name="connsiteX5" fmla="*/ 1228287 w 1921315"/>
              <a:gd name="connsiteY5" fmla="*/ 996541 h 1141940"/>
              <a:gd name="connsiteX6" fmla="*/ 1580834 w 1921315"/>
              <a:gd name="connsiteY6" fmla="*/ 1090975 h 1141940"/>
              <a:gd name="connsiteX7" fmla="*/ 1921315 w 1921315"/>
              <a:gd name="connsiteY7" fmla="*/ 1141940 h 1141940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580834 w 1929595"/>
              <a:gd name="connsiteY6" fmla="*/ 109097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15950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24048 w 1929595"/>
              <a:gd name="connsiteY4" fmla="*/ 831849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28287 w 1929595"/>
              <a:gd name="connsiteY5" fmla="*/ 996541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170718"/>
              <a:gd name="connsiteX1" fmla="*/ 165100 w 1929595"/>
              <a:gd name="connsiteY1" fmla="*/ 184150 h 1170718"/>
              <a:gd name="connsiteX2" fmla="*/ 387350 w 1929595"/>
              <a:gd name="connsiteY2" fmla="*/ 393700 h 1170718"/>
              <a:gd name="connsiteX3" fmla="*/ 635000 w 1929595"/>
              <a:gd name="connsiteY3" fmla="*/ 665346 h 1170718"/>
              <a:gd name="connsiteX4" fmla="*/ 938260 w 1929595"/>
              <a:gd name="connsiteY4" fmla="*/ 918294 h 1170718"/>
              <a:gd name="connsiteX5" fmla="*/ 1214076 w 1929595"/>
              <a:gd name="connsiteY5" fmla="*/ 1120034 h 1170718"/>
              <a:gd name="connsiteX6" fmla="*/ 1605673 w 1929595"/>
              <a:gd name="connsiteY6" fmla="*/ 1119755 h 1170718"/>
              <a:gd name="connsiteX7" fmla="*/ 1929595 w 1929595"/>
              <a:gd name="connsiteY7" fmla="*/ 1170718 h 1170718"/>
              <a:gd name="connsiteX0" fmla="*/ 0 w 1929595"/>
              <a:gd name="connsiteY0" fmla="*/ 0 h 1317653"/>
              <a:gd name="connsiteX1" fmla="*/ 165100 w 1929595"/>
              <a:gd name="connsiteY1" fmla="*/ 184150 h 1317653"/>
              <a:gd name="connsiteX2" fmla="*/ 387350 w 1929595"/>
              <a:gd name="connsiteY2" fmla="*/ 393700 h 1317653"/>
              <a:gd name="connsiteX3" fmla="*/ 635000 w 1929595"/>
              <a:gd name="connsiteY3" fmla="*/ 665346 h 1317653"/>
              <a:gd name="connsiteX4" fmla="*/ 938260 w 1929595"/>
              <a:gd name="connsiteY4" fmla="*/ 918294 h 1317653"/>
              <a:gd name="connsiteX5" fmla="*/ 1214076 w 1929595"/>
              <a:gd name="connsiteY5" fmla="*/ 1120034 h 1317653"/>
              <a:gd name="connsiteX6" fmla="*/ 1570146 w 1929595"/>
              <a:gd name="connsiteY6" fmla="*/ 1317342 h 1317653"/>
              <a:gd name="connsiteX7" fmla="*/ 1929595 w 1929595"/>
              <a:gd name="connsiteY7" fmla="*/ 1170718 h 1317653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35000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  <a:gd name="connsiteX0" fmla="*/ 0 w 1915384"/>
              <a:gd name="connsiteY0" fmla="*/ 0 h 1430052"/>
              <a:gd name="connsiteX1" fmla="*/ 165100 w 1915384"/>
              <a:gd name="connsiteY1" fmla="*/ 184150 h 1430052"/>
              <a:gd name="connsiteX2" fmla="*/ 387350 w 1915384"/>
              <a:gd name="connsiteY2" fmla="*/ 393700 h 1430052"/>
              <a:gd name="connsiteX3" fmla="*/ 656318 w 1915384"/>
              <a:gd name="connsiteY3" fmla="*/ 665346 h 1430052"/>
              <a:gd name="connsiteX4" fmla="*/ 938260 w 1915384"/>
              <a:gd name="connsiteY4" fmla="*/ 918294 h 1430052"/>
              <a:gd name="connsiteX5" fmla="*/ 1214076 w 1915384"/>
              <a:gd name="connsiteY5" fmla="*/ 1120034 h 1430052"/>
              <a:gd name="connsiteX6" fmla="*/ 1570146 w 1915384"/>
              <a:gd name="connsiteY6" fmla="*/ 1317342 h 1430052"/>
              <a:gd name="connsiteX7" fmla="*/ 1915384 w 1915384"/>
              <a:gd name="connsiteY7" fmla="*/ 1430052 h 143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5384" h="1430052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56318" y="665346"/>
                </a:lnTo>
                <a:cubicBezTo>
                  <a:pt x="738868" y="738371"/>
                  <a:pt x="845300" y="842513"/>
                  <a:pt x="938260" y="918294"/>
                </a:cubicBezTo>
                <a:cubicBezTo>
                  <a:pt x="1031220" y="994075"/>
                  <a:pt x="1108762" y="1053526"/>
                  <a:pt x="1214076" y="1120034"/>
                </a:cubicBezTo>
                <a:cubicBezTo>
                  <a:pt x="1319390" y="1186542"/>
                  <a:pt x="1453261" y="1265672"/>
                  <a:pt x="1570146" y="1317342"/>
                </a:cubicBezTo>
                <a:cubicBezTo>
                  <a:pt x="1687031" y="1369012"/>
                  <a:pt x="1793106" y="1419335"/>
                  <a:pt x="1915384" y="1430052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6" name="Freeform 455"/>
          <p:cNvSpPr/>
          <p:nvPr/>
        </p:nvSpPr>
        <p:spPr>
          <a:xfrm>
            <a:off x="6737714" y="2366865"/>
            <a:ext cx="1836146" cy="166162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77934"/>
              <a:gd name="connsiteY0" fmla="*/ 0 h 1424857"/>
              <a:gd name="connsiteX1" fmla="*/ 165100 w 1777934"/>
              <a:gd name="connsiteY1" fmla="*/ 184150 h 1424857"/>
              <a:gd name="connsiteX2" fmla="*/ 387350 w 1777934"/>
              <a:gd name="connsiteY2" fmla="*/ 393700 h 1424857"/>
              <a:gd name="connsiteX3" fmla="*/ 635000 w 1777934"/>
              <a:gd name="connsiteY3" fmla="*/ 615950 h 1424857"/>
              <a:gd name="connsiteX4" fmla="*/ 882650 w 1777934"/>
              <a:gd name="connsiteY4" fmla="*/ 831850 h 1424857"/>
              <a:gd name="connsiteX5" fmla="*/ 1162050 w 1777934"/>
              <a:gd name="connsiteY5" fmla="*/ 1054100 h 1424857"/>
              <a:gd name="connsiteX6" fmla="*/ 1473200 w 1777934"/>
              <a:gd name="connsiteY6" fmla="*/ 1263650 h 1424857"/>
              <a:gd name="connsiteX7" fmla="*/ 1777934 w 1777934"/>
              <a:gd name="connsiteY7" fmla="*/ 1424857 h 1424857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66750"/>
              <a:gd name="connsiteY0" fmla="*/ 0 h 1452714"/>
              <a:gd name="connsiteX1" fmla="*/ 165100 w 1866750"/>
              <a:gd name="connsiteY1" fmla="*/ 184150 h 1452714"/>
              <a:gd name="connsiteX2" fmla="*/ 387350 w 1866750"/>
              <a:gd name="connsiteY2" fmla="*/ 393700 h 1452714"/>
              <a:gd name="connsiteX3" fmla="*/ 635000 w 1866750"/>
              <a:gd name="connsiteY3" fmla="*/ 615950 h 1452714"/>
              <a:gd name="connsiteX4" fmla="*/ 882650 w 1866750"/>
              <a:gd name="connsiteY4" fmla="*/ 831850 h 1452714"/>
              <a:gd name="connsiteX5" fmla="*/ 1162050 w 1866750"/>
              <a:gd name="connsiteY5" fmla="*/ 1054100 h 1452714"/>
              <a:gd name="connsiteX6" fmla="*/ 1473200 w 1866750"/>
              <a:gd name="connsiteY6" fmla="*/ 1263650 h 1452714"/>
              <a:gd name="connsiteX7" fmla="*/ 1866750 w 1866750"/>
              <a:gd name="connsiteY7" fmla="*/ 1452714 h 1452714"/>
              <a:gd name="connsiteX0" fmla="*/ 0 w 1893199"/>
              <a:gd name="connsiteY0" fmla="*/ 0 h 1441222"/>
              <a:gd name="connsiteX1" fmla="*/ 165100 w 1893199"/>
              <a:gd name="connsiteY1" fmla="*/ 184150 h 1441222"/>
              <a:gd name="connsiteX2" fmla="*/ 387350 w 1893199"/>
              <a:gd name="connsiteY2" fmla="*/ 393700 h 1441222"/>
              <a:gd name="connsiteX3" fmla="*/ 635000 w 1893199"/>
              <a:gd name="connsiteY3" fmla="*/ 615950 h 1441222"/>
              <a:gd name="connsiteX4" fmla="*/ 882650 w 1893199"/>
              <a:gd name="connsiteY4" fmla="*/ 831850 h 1441222"/>
              <a:gd name="connsiteX5" fmla="*/ 1162050 w 1893199"/>
              <a:gd name="connsiteY5" fmla="*/ 1054100 h 1441222"/>
              <a:gd name="connsiteX6" fmla="*/ 1473200 w 1893199"/>
              <a:gd name="connsiteY6" fmla="*/ 1263650 h 1441222"/>
              <a:gd name="connsiteX7" fmla="*/ 1893199 w 1893199"/>
              <a:gd name="connsiteY7" fmla="*/ 1441222 h 1441222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882650 w 1913035"/>
              <a:gd name="connsiteY4" fmla="*/ 831850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162050 w 1913035"/>
              <a:gd name="connsiteY5" fmla="*/ 1054100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0 h 1429730"/>
              <a:gd name="connsiteX1" fmla="*/ 165100 w 1913035"/>
              <a:gd name="connsiteY1" fmla="*/ 184150 h 1429730"/>
              <a:gd name="connsiteX2" fmla="*/ 387350 w 1913035"/>
              <a:gd name="connsiteY2" fmla="*/ 393700 h 1429730"/>
              <a:gd name="connsiteX3" fmla="*/ 635000 w 1913035"/>
              <a:gd name="connsiteY3" fmla="*/ 615950 h 1429730"/>
              <a:gd name="connsiteX4" fmla="*/ 932327 w 1913035"/>
              <a:gd name="connsiteY4" fmla="*/ 687955 h 1429730"/>
              <a:gd name="connsiteX5" fmla="*/ 1286243 w 1913035"/>
              <a:gd name="connsiteY5" fmla="*/ 564855 h 1429730"/>
              <a:gd name="connsiteX6" fmla="*/ 1473200 w 1913035"/>
              <a:gd name="connsiteY6" fmla="*/ 1263650 h 1429730"/>
              <a:gd name="connsiteX7" fmla="*/ 1913035 w 1913035"/>
              <a:gd name="connsiteY7" fmla="*/ 1429730 h 1429730"/>
              <a:gd name="connsiteX0" fmla="*/ 0 w 1913035"/>
              <a:gd name="connsiteY0" fmla="*/ 7756 h 1437486"/>
              <a:gd name="connsiteX1" fmla="*/ 165100 w 1913035"/>
              <a:gd name="connsiteY1" fmla="*/ 191906 h 1437486"/>
              <a:gd name="connsiteX2" fmla="*/ 387350 w 1913035"/>
              <a:gd name="connsiteY2" fmla="*/ 401456 h 1437486"/>
              <a:gd name="connsiteX3" fmla="*/ 635000 w 1913035"/>
              <a:gd name="connsiteY3" fmla="*/ 623706 h 1437486"/>
              <a:gd name="connsiteX4" fmla="*/ 932327 w 1913035"/>
              <a:gd name="connsiteY4" fmla="*/ 695711 h 1437486"/>
              <a:gd name="connsiteX5" fmla="*/ 1286243 w 1913035"/>
              <a:gd name="connsiteY5" fmla="*/ 572611 h 1437486"/>
              <a:gd name="connsiteX6" fmla="*/ 1721586 w 1913035"/>
              <a:gd name="connsiteY6" fmla="*/ 5132 h 1437486"/>
              <a:gd name="connsiteX7" fmla="*/ 1913035 w 1913035"/>
              <a:gd name="connsiteY7" fmla="*/ 1437486 h 1437486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8199 h 988944"/>
              <a:gd name="connsiteX1" fmla="*/ 165100 w 1937874"/>
              <a:gd name="connsiteY1" fmla="*/ 482349 h 988944"/>
              <a:gd name="connsiteX2" fmla="*/ 387350 w 1937874"/>
              <a:gd name="connsiteY2" fmla="*/ 691899 h 988944"/>
              <a:gd name="connsiteX3" fmla="*/ 635000 w 1937874"/>
              <a:gd name="connsiteY3" fmla="*/ 914149 h 988944"/>
              <a:gd name="connsiteX4" fmla="*/ 932327 w 1937874"/>
              <a:gd name="connsiteY4" fmla="*/ 986154 h 988944"/>
              <a:gd name="connsiteX5" fmla="*/ 1286243 w 1937874"/>
              <a:gd name="connsiteY5" fmla="*/ 863054 h 988944"/>
              <a:gd name="connsiteX6" fmla="*/ 1721586 w 1937874"/>
              <a:gd name="connsiteY6" fmla="*/ 295575 h 988944"/>
              <a:gd name="connsiteX7" fmla="*/ 1937874 w 1937874"/>
              <a:gd name="connsiteY7" fmla="*/ 1191 h 988944"/>
              <a:gd name="connsiteX0" fmla="*/ 0 w 1937874"/>
              <a:gd name="connsiteY0" fmla="*/ 298199 h 988948"/>
              <a:gd name="connsiteX1" fmla="*/ 165100 w 1937874"/>
              <a:gd name="connsiteY1" fmla="*/ 482349 h 988948"/>
              <a:gd name="connsiteX2" fmla="*/ 387350 w 1937874"/>
              <a:gd name="connsiteY2" fmla="*/ 691899 h 988948"/>
              <a:gd name="connsiteX3" fmla="*/ 635000 w 1937874"/>
              <a:gd name="connsiteY3" fmla="*/ 914149 h 988948"/>
              <a:gd name="connsiteX4" fmla="*/ 932327 w 1937874"/>
              <a:gd name="connsiteY4" fmla="*/ 986154 h 988948"/>
              <a:gd name="connsiteX5" fmla="*/ 1286243 w 1937874"/>
              <a:gd name="connsiteY5" fmla="*/ 863054 h 988948"/>
              <a:gd name="connsiteX6" fmla="*/ 1721586 w 1937874"/>
              <a:gd name="connsiteY6" fmla="*/ 295575 h 988948"/>
              <a:gd name="connsiteX7" fmla="*/ 1937874 w 1937874"/>
              <a:gd name="connsiteY7" fmla="*/ 1191 h 988948"/>
              <a:gd name="connsiteX0" fmla="*/ 0 w 1937874"/>
              <a:gd name="connsiteY0" fmla="*/ 297797 h 988543"/>
              <a:gd name="connsiteX1" fmla="*/ 165100 w 1937874"/>
              <a:gd name="connsiteY1" fmla="*/ 481947 h 988543"/>
              <a:gd name="connsiteX2" fmla="*/ 387350 w 1937874"/>
              <a:gd name="connsiteY2" fmla="*/ 691497 h 988543"/>
              <a:gd name="connsiteX3" fmla="*/ 635000 w 1937874"/>
              <a:gd name="connsiteY3" fmla="*/ 913747 h 988543"/>
              <a:gd name="connsiteX4" fmla="*/ 932327 w 1937874"/>
              <a:gd name="connsiteY4" fmla="*/ 985752 h 988543"/>
              <a:gd name="connsiteX5" fmla="*/ 1286243 w 1937874"/>
              <a:gd name="connsiteY5" fmla="*/ 862652 h 988543"/>
              <a:gd name="connsiteX6" fmla="*/ 1729867 w 1937874"/>
              <a:gd name="connsiteY6" fmla="*/ 496625 h 988543"/>
              <a:gd name="connsiteX7" fmla="*/ 1937874 w 1937874"/>
              <a:gd name="connsiteY7" fmla="*/ 789 h 988543"/>
              <a:gd name="connsiteX0" fmla="*/ 0 w 1937874"/>
              <a:gd name="connsiteY0" fmla="*/ 298282 h 989028"/>
              <a:gd name="connsiteX1" fmla="*/ 165100 w 1937874"/>
              <a:gd name="connsiteY1" fmla="*/ 482432 h 989028"/>
              <a:gd name="connsiteX2" fmla="*/ 387350 w 1937874"/>
              <a:gd name="connsiteY2" fmla="*/ 691982 h 989028"/>
              <a:gd name="connsiteX3" fmla="*/ 635000 w 1937874"/>
              <a:gd name="connsiteY3" fmla="*/ 914232 h 989028"/>
              <a:gd name="connsiteX4" fmla="*/ 932327 w 1937874"/>
              <a:gd name="connsiteY4" fmla="*/ 986237 h 989028"/>
              <a:gd name="connsiteX5" fmla="*/ 1286243 w 1937874"/>
              <a:gd name="connsiteY5" fmla="*/ 863137 h 989028"/>
              <a:gd name="connsiteX6" fmla="*/ 1729867 w 1937874"/>
              <a:gd name="connsiteY6" fmla="*/ 497110 h 989028"/>
              <a:gd name="connsiteX7" fmla="*/ 1937874 w 1937874"/>
              <a:gd name="connsiteY7" fmla="*/ 1274 h 989028"/>
              <a:gd name="connsiteX0" fmla="*/ 0 w 1937874"/>
              <a:gd name="connsiteY0" fmla="*/ 297008 h 987754"/>
              <a:gd name="connsiteX1" fmla="*/ 165100 w 1937874"/>
              <a:gd name="connsiteY1" fmla="*/ 481158 h 987754"/>
              <a:gd name="connsiteX2" fmla="*/ 387350 w 1937874"/>
              <a:gd name="connsiteY2" fmla="*/ 690708 h 987754"/>
              <a:gd name="connsiteX3" fmla="*/ 635000 w 1937874"/>
              <a:gd name="connsiteY3" fmla="*/ 912958 h 987754"/>
              <a:gd name="connsiteX4" fmla="*/ 932327 w 1937874"/>
              <a:gd name="connsiteY4" fmla="*/ 984963 h 987754"/>
              <a:gd name="connsiteX5" fmla="*/ 1286243 w 1937874"/>
              <a:gd name="connsiteY5" fmla="*/ 861863 h 987754"/>
              <a:gd name="connsiteX6" fmla="*/ 1729867 w 1937874"/>
              <a:gd name="connsiteY6" fmla="*/ 495836 h 987754"/>
              <a:gd name="connsiteX7" fmla="*/ 1937874 w 1937874"/>
              <a:gd name="connsiteY7" fmla="*/ 0 h 987754"/>
              <a:gd name="connsiteX0" fmla="*/ 0 w 1937874"/>
              <a:gd name="connsiteY0" fmla="*/ 297008 h 989658"/>
              <a:gd name="connsiteX1" fmla="*/ 165100 w 1937874"/>
              <a:gd name="connsiteY1" fmla="*/ 481158 h 989658"/>
              <a:gd name="connsiteX2" fmla="*/ 387350 w 1937874"/>
              <a:gd name="connsiteY2" fmla="*/ 690708 h 989658"/>
              <a:gd name="connsiteX3" fmla="*/ 635000 w 1937874"/>
              <a:gd name="connsiteY3" fmla="*/ 912958 h 989658"/>
              <a:gd name="connsiteX4" fmla="*/ 932327 w 1937874"/>
              <a:gd name="connsiteY4" fmla="*/ 984963 h 989658"/>
              <a:gd name="connsiteX5" fmla="*/ 1385598 w 1937874"/>
              <a:gd name="connsiteY5" fmla="*/ 833086 h 989658"/>
              <a:gd name="connsiteX6" fmla="*/ 1729867 w 1937874"/>
              <a:gd name="connsiteY6" fmla="*/ 495836 h 989658"/>
              <a:gd name="connsiteX7" fmla="*/ 1937874 w 1937874"/>
              <a:gd name="connsiteY7" fmla="*/ 0 h 989658"/>
              <a:gd name="connsiteX0" fmla="*/ 0 w 1937874"/>
              <a:gd name="connsiteY0" fmla="*/ 297008 h 989662"/>
              <a:gd name="connsiteX1" fmla="*/ 165100 w 1937874"/>
              <a:gd name="connsiteY1" fmla="*/ 481158 h 989662"/>
              <a:gd name="connsiteX2" fmla="*/ 387350 w 1937874"/>
              <a:gd name="connsiteY2" fmla="*/ 690708 h 989662"/>
              <a:gd name="connsiteX3" fmla="*/ 635000 w 1937874"/>
              <a:gd name="connsiteY3" fmla="*/ 912958 h 989662"/>
              <a:gd name="connsiteX4" fmla="*/ 990285 w 1937874"/>
              <a:gd name="connsiteY4" fmla="*/ 984964 h 989662"/>
              <a:gd name="connsiteX5" fmla="*/ 1385598 w 1937874"/>
              <a:gd name="connsiteY5" fmla="*/ 833086 h 989662"/>
              <a:gd name="connsiteX6" fmla="*/ 1729867 w 1937874"/>
              <a:gd name="connsiteY6" fmla="*/ 495836 h 989662"/>
              <a:gd name="connsiteX7" fmla="*/ 1937874 w 1937874"/>
              <a:gd name="connsiteY7" fmla="*/ 0 h 989662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1001885"/>
              <a:gd name="connsiteX1" fmla="*/ 165100 w 1937874"/>
              <a:gd name="connsiteY1" fmla="*/ 481158 h 1001885"/>
              <a:gd name="connsiteX2" fmla="*/ 387350 w 1937874"/>
              <a:gd name="connsiteY2" fmla="*/ 690708 h 1001885"/>
              <a:gd name="connsiteX3" fmla="*/ 635000 w 1937874"/>
              <a:gd name="connsiteY3" fmla="*/ 912958 h 1001885"/>
              <a:gd name="connsiteX4" fmla="*/ 990285 w 1937874"/>
              <a:gd name="connsiteY4" fmla="*/ 984964 h 1001885"/>
              <a:gd name="connsiteX5" fmla="*/ 1385598 w 1937874"/>
              <a:gd name="connsiteY5" fmla="*/ 833086 h 1001885"/>
              <a:gd name="connsiteX6" fmla="*/ 1729867 w 1937874"/>
              <a:gd name="connsiteY6" fmla="*/ 495836 h 1001885"/>
              <a:gd name="connsiteX7" fmla="*/ 1937874 w 1937874"/>
              <a:gd name="connsiteY7" fmla="*/ 0 h 1001885"/>
              <a:gd name="connsiteX0" fmla="*/ 0 w 1937874"/>
              <a:gd name="connsiteY0" fmla="*/ 297008 h 997954"/>
              <a:gd name="connsiteX1" fmla="*/ 165100 w 1937874"/>
              <a:gd name="connsiteY1" fmla="*/ 481158 h 997954"/>
              <a:gd name="connsiteX2" fmla="*/ 387350 w 1937874"/>
              <a:gd name="connsiteY2" fmla="*/ 690708 h 997954"/>
              <a:gd name="connsiteX3" fmla="*/ 635000 w 1937874"/>
              <a:gd name="connsiteY3" fmla="*/ 912958 h 997954"/>
              <a:gd name="connsiteX4" fmla="*/ 990285 w 1937874"/>
              <a:gd name="connsiteY4" fmla="*/ 984964 h 997954"/>
              <a:gd name="connsiteX5" fmla="*/ 1385598 w 1937874"/>
              <a:gd name="connsiteY5" fmla="*/ 833086 h 997954"/>
              <a:gd name="connsiteX6" fmla="*/ 1729867 w 1937874"/>
              <a:gd name="connsiteY6" fmla="*/ 495836 h 997954"/>
              <a:gd name="connsiteX7" fmla="*/ 1937874 w 1937874"/>
              <a:gd name="connsiteY7" fmla="*/ 0 h 997954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990285 w 1937874"/>
              <a:gd name="connsiteY4" fmla="*/ 984964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02999"/>
              <a:gd name="connsiteX1" fmla="*/ 165100 w 1937874"/>
              <a:gd name="connsiteY1" fmla="*/ 481158 h 1002999"/>
              <a:gd name="connsiteX2" fmla="*/ 387350 w 1937874"/>
              <a:gd name="connsiteY2" fmla="*/ 690708 h 1002999"/>
              <a:gd name="connsiteX3" fmla="*/ 676398 w 1937874"/>
              <a:gd name="connsiteY3" fmla="*/ 970515 h 1002999"/>
              <a:gd name="connsiteX4" fmla="*/ 1073080 w 1937874"/>
              <a:gd name="connsiteY4" fmla="*/ 984963 h 1002999"/>
              <a:gd name="connsiteX5" fmla="*/ 1385598 w 1937874"/>
              <a:gd name="connsiteY5" fmla="*/ 833086 h 1002999"/>
              <a:gd name="connsiteX6" fmla="*/ 1729867 w 1937874"/>
              <a:gd name="connsiteY6" fmla="*/ 495836 h 1002999"/>
              <a:gd name="connsiteX7" fmla="*/ 1937874 w 1937874"/>
              <a:gd name="connsiteY7" fmla="*/ 0 h 1002999"/>
              <a:gd name="connsiteX0" fmla="*/ 0 w 1937874"/>
              <a:gd name="connsiteY0" fmla="*/ 297008 h 1021527"/>
              <a:gd name="connsiteX1" fmla="*/ 165100 w 1937874"/>
              <a:gd name="connsiteY1" fmla="*/ 481158 h 1021527"/>
              <a:gd name="connsiteX2" fmla="*/ 387350 w 1937874"/>
              <a:gd name="connsiteY2" fmla="*/ 690708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21523"/>
              <a:gd name="connsiteX1" fmla="*/ 165100 w 1937874"/>
              <a:gd name="connsiteY1" fmla="*/ 481158 h 1021523"/>
              <a:gd name="connsiteX2" fmla="*/ 403910 w 1937874"/>
              <a:gd name="connsiteY2" fmla="*/ 834603 h 1021523"/>
              <a:gd name="connsiteX3" fmla="*/ 701237 w 1937874"/>
              <a:gd name="connsiteY3" fmla="*/ 999293 h 1021523"/>
              <a:gd name="connsiteX4" fmla="*/ 1073080 w 1937874"/>
              <a:gd name="connsiteY4" fmla="*/ 984963 h 1021523"/>
              <a:gd name="connsiteX5" fmla="*/ 1385598 w 1937874"/>
              <a:gd name="connsiteY5" fmla="*/ 833086 h 1021523"/>
              <a:gd name="connsiteX6" fmla="*/ 1729867 w 1937874"/>
              <a:gd name="connsiteY6" fmla="*/ 495836 h 1021523"/>
              <a:gd name="connsiteX7" fmla="*/ 1937874 w 1937874"/>
              <a:gd name="connsiteY7" fmla="*/ 0 h 1021523"/>
              <a:gd name="connsiteX0" fmla="*/ 0 w 1937874"/>
              <a:gd name="connsiteY0" fmla="*/ 297008 h 1021527"/>
              <a:gd name="connsiteX1" fmla="*/ 165100 w 1937874"/>
              <a:gd name="connsiteY1" fmla="*/ 567494 h 1021527"/>
              <a:gd name="connsiteX2" fmla="*/ 403910 w 1937874"/>
              <a:gd name="connsiteY2" fmla="*/ 834603 h 1021527"/>
              <a:gd name="connsiteX3" fmla="*/ 701237 w 1937874"/>
              <a:gd name="connsiteY3" fmla="*/ 999293 h 1021527"/>
              <a:gd name="connsiteX4" fmla="*/ 1073080 w 1937874"/>
              <a:gd name="connsiteY4" fmla="*/ 984963 h 1021527"/>
              <a:gd name="connsiteX5" fmla="*/ 1385598 w 1937874"/>
              <a:gd name="connsiteY5" fmla="*/ 833086 h 1021527"/>
              <a:gd name="connsiteX6" fmla="*/ 1729867 w 1937874"/>
              <a:gd name="connsiteY6" fmla="*/ 495836 h 1021527"/>
              <a:gd name="connsiteX7" fmla="*/ 1937874 w 1937874"/>
              <a:gd name="connsiteY7" fmla="*/ 0 h 1021527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95836 h 1033699"/>
              <a:gd name="connsiteX7" fmla="*/ 1937874 w 1937874"/>
              <a:gd name="connsiteY7" fmla="*/ 0 h 1033699"/>
              <a:gd name="connsiteX0" fmla="*/ 0 w 1937874"/>
              <a:gd name="connsiteY0" fmla="*/ 297008 h 1033699"/>
              <a:gd name="connsiteX1" fmla="*/ 165100 w 1937874"/>
              <a:gd name="connsiteY1" fmla="*/ 567494 h 1033699"/>
              <a:gd name="connsiteX2" fmla="*/ 403910 w 1937874"/>
              <a:gd name="connsiteY2" fmla="*/ 834603 h 1033699"/>
              <a:gd name="connsiteX3" fmla="*/ 701237 w 1937874"/>
              <a:gd name="connsiteY3" fmla="*/ 999293 h 1033699"/>
              <a:gd name="connsiteX4" fmla="*/ 1097919 w 1937874"/>
              <a:gd name="connsiteY4" fmla="*/ 1013745 h 1033699"/>
              <a:gd name="connsiteX5" fmla="*/ 1385598 w 1937874"/>
              <a:gd name="connsiteY5" fmla="*/ 833086 h 1033699"/>
              <a:gd name="connsiteX6" fmla="*/ 1729867 w 1937874"/>
              <a:gd name="connsiteY6" fmla="*/ 409500 h 1033699"/>
              <a:gd name="connsiteX7" fmla="*/ 1937874 w 1937874"/>
              <a:gd name="connsiteY7" fmla="*/ 0 h 1033699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29867 w 1937874"/>
              <a:gd name="connsiteY6" fmla="*/ 294385 h 918584"/>
              <a:gd name="connsiteX7" fmla="*/ 1937874 w 1937874"/>
              <a:gd name="connsiteY7" fmla="*/ 0 h 918584"/>
              <a:gd name="connsiteX0" fmla="*/ 0 w 1937874"/>
              <a:gd name="connsiteY0" fmla="*/ 181893 h 918584"/>
              <a:gd name="connsiteX1" fmla="*/ 165100 w 1937874"/>
              <a:gd name="connsiteY1" fmla="*/ 452379 h 918584"/>
              <a:gd name="connsiteX2" fmla="*/ 403910 w 1937874"/>
              <a:gd name="connsiteY2" fmla="*/ 719488 h 918584"/>
              <a:gd name="connsiteX3" fmla="*/ 701237 w 1937874"/>
              <a:gd name="connsiteY3" fmla="*/ 884178 h 918584"/>
              <a:gd name="connsiteX4" fmla="*/ 1097919 w 1937874"/>
              <a:gd name="connsiteY4" fmla="*/ 898630 h 918584"/>
              <a:gd name="connsiteX5" fmla="*/ 1385598 w 1937874"/>
              <a:gd name="connsiteY5" fmla="*/ 717971 h 918584"/>
              <a:gd name="connsiteX6" fmla="*/ 1705028 w 1937874"/>
              <a:gd name="connsiteY6" fmla="*/ 380722 h 918584"/>
              <a:gd name="connsiteX7" fmla="*/ 1937874 w 1937874"/>
              <a:gd name="connsiteY7" fmla="*/ 0 h 918584"/>
              <a:gd name="connsiteX0" fmla="*/ 0 w 1937874"/>
              <a:gd name="connsiteY0" fmla="*/ 181893 h 905699"/>
              <a:gd name="connsiteX1" fmla="*/ 165100 w 1937874"/>
              <a:gd name="connsiteY1" fmla="*/ 452379 h 905699"/>
              <a:gd name="connsiteX2" fmla="*/ 403910 w 1937874"/>
              <a:gd name="connsiteY2" fmla="*/ 719488 h 905699"/>
              <a:gd name="connsiteX3" fmla="*/ 701237 w 1937874"/>
              <a:gd name="connsiteY3" fmla="*/ 884178 h 905699"/>
              <a:gd name="connsiteX4" fmla="*/ 1088936 w 1937874"/>
              <a:gd name="connsiteY4" fmla="*/ 867409 h 905699"/>
              <a:gd name="connsiteX5" fmla="*/ 1385598 w 1937874"/>
              <a:gd name="connsiteY5" fmla="*/ 717971 h 905699"/>
              <a:gd name="connsiteX6" fmla="*/ 1705028 w 1937874"/>
              <a:gd name="connsiteY6" fmla="*/ 380722 h 905699"/>
              <a:gd name="connsiteX7" fmla="*/ 1937874 w 1937874"/>
              <a:gd name="connsiteY7" fmla="*/ 0 h 905699"/>
              <a:gd name="connsiteX0" fmla="*/ 0 w 1937874"/>
              <a:gd name="connsiteY0" fmla="*/ 181893 h 888636"/>
              <a:gd name="connsiteX1" fmla="*/ 165100 w 1937874"/>
              <a:gd name="connsiteY1" fmla="*/ 452379 h 888636"/>
              <a:gd name="connsiteX2" fmla="*/ 403910 w 1937874"/>
              <a:gd name="connsiteY2" fmla="*/ 719488 h 888636"/>
              <a:gd name="connsiteX3" fmla="*/ 701237 w 1937874"/>
              <a:gd name="connsiteY3" fmla="*/ 884178 h 888636"/>
              <a:gd name="connsiteX4" fmla="*/ 1116191 w 1937874"/>
              <a:gd name="connsiteY4" fmla="*/ 601827 h 888636"/>
              <a:gd name="connsiteX5" fmla="*/ 1385598 w 1937874"/>
              <a:gd name="connsiteY5" fmla="*/ 717971 h 888636"/>
              <a:gd name="connsiteX6" fmla="*/ 1705028 w 1937874"/>
              <a:gd name="connsiteY6" fmla="*/ 380722 h 888636"/>
              <a:gd name="connsiteX7" fmla="*/ 1937874 w 1937874"/>
              <a:gd name="connsiteY7" fmla="*/ 0 h 888636"/>
              <a:gd name="connsiteX0" fmla="*/ 0 w 1937874"/>
              <a:gd name="connsiteY0" fmla="*/ 181893 h 813817"/>
              <a:gd name="connsiteX1" fmla="*/ 165100 w 1937874"/>
              <a:gd name="connsiteY1" fmla="*/ 452379 h 813817"/>
              <a:gd name="connsiteX2" fmla="*/ 403910 w 1937874"/>
              <a:gd name="connsiteY2" fmla="*/ 719488 h 813817"/>
              <a:gd name="connsiteX3" fmla="*/ 755748 w 1937874"/>
              <a:gd name="connsiteY3" fmla="*/ 808296 h 813817"/>
              <a:gd name="connsiteX4" fmla="*/ 1116191 w 1937874"/>
              <a:gd name="connsiteY4" fmla="*/ 601827 h 813817"/>
              <a:gd name="connsiteX5" fmla="*/ 1385598 w 1937874"/>
              <a:gd name="connsiteY5" fmla="*/ 717971 h 813817"/>
              <a:gd name="connsiteX6" fmla="*/ 1705028 w 1937874"/>
              <a:gd name="connsiteY6" fmla="*/ 380722 h 813817"/>
              <a:gd name="connsiteX7" fmla="*/ 1937874 w 1937874"/>
              <a:gd name="connsiteY7" fmla="*/ 0 h 813817"/>
              <a:gd name="connsiteX0" fmla="*/ 0 w 1937874"/>
              <a:gd name="connsiteY0" fmla="*/ 181893 h 815244"/>
              <a:gd name="connsiteX1" fmla="*/ 165100 w 1937874"/>
              <a:gd name="connsiteY1" fmla="*/ 452379 h 815244"/>
              <a:gd name="connsiteX2" fmla="*/ 403910 w 1937874"/>
              <a:gd name="connsiteY2" fmla="*/ 719488 h 815244"/>
              <a:gd name="connsiteX3" fmla="*/ 755748 w 1937874"/>
              <a:gd name="connsiteY3" fmla="*/ 808296 h 815244"/>
              <a:gd name="connsiteX4" fmla="*/ 1116191 w 1937874"/>
              <a:gd name="connsiteY4" fmla="*/ 601827 h 815244"/>
              <a:gd name="connsiteX5" fmla="*/ 1421939 w 1937874"/>
              <a:gd name="connsiteY5" fmla="*/ 376501 h 815244"/>
              <a:gd name="connsiteX6" fmla="*/ 1705028 w 1937874"/>
              <a:gd name="connsiteY6" fmla="*/ 380722 h 815244"/>
              <a:gd name="connsiteX7" fmla="*/ 1937874 w 1937874"/>
              <a:gd name="connsiteY7" fmla="*/ 0 h 815244"/>
              <a:gd name="connsiteX0" fmla="*/ 0 w 1937874"/>
              <a:gd name="connsiteY0" fmla="*/ 338107 h 971458"/>
              <a:gd name="connsiteX1" fmla="*/ 165100 w 1937874"/>
              <a:gd name="connsiteY1" fmla="*/ 608593 h 971458"/>
              <a:gd name="connsiteX2" fmla="*/ 403910 w 1937874"/>
              <a:gd name="connsiteY2" fmla="*/ 875702 h 971458"/>
              <a:gd name="connsiteX3" fmla="*/ 755748 w 1937874"/>
              <a:gd name="connsiteY3" fmla="*/ 964510 h 971458"/>
              <a:gd name="connsiteX4" fmla="*/ 1116191 w 1937874"/>
              <a:gd name="connsiteY4" fmla="*/ 758041 h 971458"/>
              <a:gd name="connsiteX5" fmla="*/ 1421939 w 1937874"/>
              <a:gd name="connsiteY5" fmla="*/ 532715 h 971458"/>
              <a:gd name="connsiteX6" fmla="*/ 1750455 w 1937874"/>
              <a:gd name="connsiteY6" fmla="*/ 5764 h 971458"/>
              <a:gd name="connsiteX7" fmla="*/ 1937874 w 1937874"/>
              <a:gd name="connsiteY7" fmla="*/ 156214 h 971458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60236"/>
              <a:gd name="connsiteX1" fmla="*/ 165100 w 1992385"/>
              <a:gd name="connsiteY1" fmla="*/ 1097371 h 1460236"/>
              <a:gd name="connsiteX2" fmla="*/ 403910 w 1992385"/>
              <a:gd name="connsiteY2" fmla="*/ 1364480 h 1460236"/>
              <a:gd name="connsiteX3" fmla="*/ 755748 w 1992385"/>
              <a:gd name="connsiteY3" fmla="*/ 1453288 h 1460236"/>
              <a:gd name="connsiteX4" fmla="*/ 1116191 w 1992385"/>
              <a:gd name="connsiteY4" fmla="*/ 1246819 h 1460236"/>
              <a:gd name="connsiteX5" fmla="*/ 1421939 w 1992385"/>
              <a:gd name="connsiteY5" fmla="*/ 1021493 h 1460236"/>
              <a:gd name="connsiteX6" fmla="*/ 1750455 w 1992385"/>
              <a:gd name="connsiteY6" fmla="*/ 494542 h 1460236"/>
              <a:gd name="connsiteX7" fmla="*/ 1992385 w 1992385"/>
              <a:gd name="connsiteY7" fmla="*/ 0 h 1460236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3288"/>
              <a:gd name="connsiteX1" fmla="*/ 165100 w 1992385"/>
              <a:gd name="connsiteY1" fmla="*/ 1097371 h 1453288"/>
              <a:gd name="connsiteX2" fmla="*/ 403910 w 1992385"/>
              <a:gd name="connsiteY2" fmla="*/ 1364480 h 1453288"/>
              <a:gd name="connsiteX3" fmla="*/ 755748 w 1992385"/>
              <a:gd name="connsiteY3" fmla="*/ 1453288 h 1453288"/>
              <a:gd name="connsiteX4" fmla="*/ 1116191 w 1992385"/>
              <a:gd name="connsiteY4" fmla="*/ 1246819 h 1453288"/>
              <a:gd name="connsiteX5" fmla="*/ 1421939 w 1992385"/>
              <a:gd name="connsiteY5" fmla="*/ 1021493 h 1453288"/>
              <a:gd name="connsiteX6" fmla="*/ 1750455 w 1992385"/>
              <a:gd name="connsiteY6" fmla="*/ 494542 h 1453288"/>
              <a:gd name="connsiteX7" fmla="*/ 1992385 w 1992385"/>
              <a:gd name="connsiteY7" fmla="*/ 0 h 1453288"/>
              <a:gd name="connsiteX0" fmla="*/ 0 w 1992385"/>
              <a:gd name="connsiteY0" fmla="*/ 826885 h 1456819"/>
              <a:gd name="connsiteX1" fmla="*/ 165100 w 1992385"/>
              <a:gd name="connsiteY1" fmla="*/ 1097371 h 1456819"/>
              <a:gd name="connsiteX2" fmla="*/ 403910 w 1992385"/>
              <a:gd name="connsiteY2" fmla="*/ 1364480 h 1456819"/>
              <a:gd name="connsiteX3" fmla="*/ 755748 w 1992385"/>
              <a:gd name="connsiteY3" fmla="*/ 1453288 h 1456819"/>
              <a:gd name="connsiteX4" fmla="*/ 1116191 w 1992385"/>
              <a:gd name="connsiteY4" fmla="*/ 1246819 h 1456819"/>
              <a:gd name="connsiteX5" fmla="*/ 1421939 w 1992385"/>
              <a:gd name="connsiteY5" fmla="*/ 1021493 h 1456819"/>
              <a:gd name="connsiteX6" fmla="*/ 1750455 w 1992385"/>
              <a:gd name="connsiteY6" fmla="*/ 494542 h 1456819"/>
              <a:gd name="connsiteX7" fmla="*/ 1992385 w 1992385"/>
              <a:gd name="connsiteY7" fmla="*/ 0 h 1456819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50455 w 1992385"/>
              <a:gd name="connsiteY6" fmla="*/ 494542 h 1453994"/>
              <a:gd name="connsiteX7" fmla="*/ 1992385 w 1992385"/>
              <a:gd name="connsiteY7" fmla="*/ 0 h 1453994"/>
              <a:gd name="connsiteX0" fmla="*/ 0 w 1992385"/>
              <a:gd name="connsiteY0" fmla="*/ 826885 h 1453994"/>
              <a:gd name="connsiteX1" fmla="*/ 165100 w 1992385"/>
              <a:gd name="connsiteY1" fmla="*/ 1097371 h 1453994"/>
              <a:gd name="connsiteX2" fmla="*/ 403910 w 1992385"/>
              <a:gd name="connsiteY2" fmla="*/ 1364480 h 1453994"/>
              <a:gd name="connsiteX3" fmla="*/ 755748 w 1992385"/>
              <a:gd name="connsiteY3" fmla="*/ 1453288 h 1453994"/>
              <a:gd name="connsiteX4" fmla="*/ 1116191 w 1992385"/>
              <a:gd name="connsiteY4" fmla="*/ 1246819 h 1453994"/>
              <a:gd name="connsiteX5" fmla="*/ 1421939 w 1992385"/>
              <a:gd name="connsiteY5" fmla="*/ 1021493 h 1453994"/>
              <a:gd name="connsiteX6" fmla="*/ 1714114 w 1992385"/>
              <a:gd name="connsiteY6" fmla="*/ 456598 h 1453994"/>
              <a:gd name="connsiteX7" fmla="*/ 1992385 w 1992385"/>
              <a:gd name="connsiteY7" fmla="*/ 0 h 1453994"/>
              <a:gd name="connsiteX0" fmla="*/ 0 w 1974214"/>
              <a:gd name="connsiteY0" fmla="*/ 940708 h 1567817"/>
              <a:gd name="connsiteX1" fmla="*/ 165100 w 1974214"/>
              <a:gd name="connsiteY1" fmla="*/ 1211194 h 1567817"/>
              <a:gd name="connsiteX2" fmla="*/ 403910 w 1974214"/>
              <a:gd name="connsiteY2" fmla="*/ 1478303 h 1567817"/>
              <a:gd name="connsiteX3" fmla="*/ 755748 w 1974214"/>
              <a:gd name="connsiteY3" fmla="*/ 1567111 h 1567817"/>
              <a:gd name="connsiteX4" fmla="*/ 1116191 w 1974214"/>
              <a:gd name="connsiteY4" fmla="*/ 1360642 h 1567817"/>
              <a:gd name="connsiteX5" fmla="*/ 1421939 w 1974214"/>
              <a:gd name="connsiteY5" fmla="*/ 1135316 h 1567817"/>
              <a:gd name="connsiteX6" fmla="*/ 1714114 w 1974214"/>
              <a:gd name="connsiteY6" fmla="*/ 570421 h 1567817"/>
              <a:gd name="connsiteX7" fmla="*/ 1974214 w 1974214"/>
              <a:gd name="connsiteY7" fmla="*/ 0 h 1567817"/>
              <a:gd name="connsiteX0" fmla="*/ 0 w 1892446"/>
              <a:gd name="connsiteY0" fmla="*/ 713063 h 1340172"/>
              <a:gd name="connsiteX1" fmla="*/ 165100 w 1892446"/>
              <a:gd name="connsiteY1" fmla="*/ 983549 h 1340172"/>
              <a:gd name="connsiteX2" fmla="*/ 403910 w 1892446"/>
              <a:gd name="connsiteY2" fmla="*/ 1250658 h 1340172"/>
              <a:gd name="connsiteX3" fmla="*/ 755748 w 1892446"/>
              <a:gd name="connsiteY3" fmla="*/ 1339466 h 1340172"/>
              <a:gd name="connsiteX4" fmla="*/ 1116191 w 1892446"/>
              <a:gd name="connsiteY4" fmla="*/ 1132997 h 1340172"/>
              <a:gd name="connsiteX5" fmla="*/ 1421939 w 1892446"/>
              <a:gd name="connsiteY5" fmla="*/ 907671 h 1340172"/>
              <a:gd name="connsiteX6" fmla="*/ 1714114 w 1892446"/>
              <a:gd name="connsiteY6" fmla="*/ 342776 h 1340172"/>
              <a:gd name="connsiteX7" fmla="*/ 1892446 w 1892446"/>
              <a:gd name="connsiteY7" fmla="*/ 0 h 1340172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01532"/>
              <a:gd name="connsiteY0" fmla="*/ 751002 h 1378111"/>
              <a:gd name="connsiteX1" fmla="*/ 165100 w 1901532"/>
              <a:gd name="connsiteY1" fmla="*/ 1021488 h 1378111"/>
              <a:gd name="connsiteX2" fmla="*/ 403910 w 1901532"/>
              <a:gd name="connsiteY2" fmla="*/ 1288597 h 1378111"/>
              <a:gd name="connsiteX3" fmla="*/ 755748 w 1901532"/>
              <a:gd name="connsiteY3" fmla="*/ 1377405 h 1378111"/>
              <a:gd name="connsiteX4" fmla="*/ 1116191 w 1901532"/>
              <a:gd name="connsiteY4" fmla="*/ 1170936 h 1378111"/>
              <a:gd name="connsiteX5" fmla="*/ 1421939 w 1901532"/>
              <a:gd name="connsiteY5" fmla="*/ 945610 h 1378111"/>
              <a:gd name="connsiteX6" fmla="*/ 1714114 w 1901532"/>
              <a:gd name="connsiteY6" fmla="*/ 380715 h 1378111"/>
              <a:gd name="connsiteX7" fmla="*/ 1901532 w 1901532"/>
              <a:gd name="connsiteY7" fmla="*/ 0 h 1378111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6050"/>
              <a:gd name="connsiteX1" fmla="*/ 165100 w 1919702"/>
              <a:gd name="connsiteY1" fmla="*/ 1059427 h 1416050"/>
              <a:gd name="connsiteX2" fmla="*/ 403910 w 1919702"/>
              <a:gd name="connsiteY2" fmla="*/ 1326536 h 1416050"/>
              <a:gd name="connsiteX3" fmla="*/ 755748 w 1919702"/>
              <a:gd name="connsiteY3" fmla="*/ 1415344 h 1416050"/>
              <a:gd name="connsiteX4" fmla="*/ 1116191 w 1919702"/>
              <a:gd name="connsiteY4" fmla="*/ 1208875 h 1416050"/>
              <a:gd name="connsiteX5" fmla="*/ 1421939 w 1919702"/>
              <a:gd name="connsiteY5" fmla="*/ 983549 h 1416050"/>
              <a:gd name="connsiteX6" fmla="*/ 1714114 w 1919702"/>
              <a:gd name="connsiteY6" fmla="*/ 418654 h 1416050"/>
              <a:gd name="connsiteX7" fmla="*/ 1919702 w 1919702"/>
              <a:gd name="connsiteY7" fmla="*/ 0 h 1416050"/>
              <a:gd name="connsiteX0" fmla="*/ 0 w 1919702"/>
              <a:gd name="connsiteY0" fmla="*/ 788941 h 1415854"/>
              <a:gd name="connsiteX1" fmla="*/ 165100 w 1919702"/>
              <a:gd name="connsiteY1" fmla="*/ 1059427 h 1415854"/>
              <a:gd name="connsiteX2" fmla="*/ 403910 w 1919702"/>
              <a:gd name="connsiteY2" fmla="*/ 1326536 h 1415854"/>
              <a:gd name="connsiteX3" fmla="*/ 755748 w 1919702"/>
              <a:gd name="connsiteY3" fmla="*/ 1415344 h 1415854"/>
              <a:gd name="connsiteX4" fmla="*/ 1134361 w 1919702"/>
              <a:gd name="connsiteY4" fmla="*/ 1284758 h 1415854"/>
              <a:gd name="connsiteX5" fmla="*/ 1421939 w 1919702"/>
              <a:gd name="connsiteY5" fmla="*/ 983549 h 1415854"/>
              <a:gd name="connsiteX6" fmla="*/ 1714114 w 1919702"/>
              <a:gd name="connsiteY6" fmla="*/ 418654 h 1415854"/>
              <a:gd name="connsiteX7" fmla="*/ 1919702 w 1919702"/>
              <a:gd name="connsiteY7" fmla="*/ 0 h 1415854"/>
              <a:gd name="connsiteX0" fmla="*/ 0 w 1919702"/>
              <a:gd name="connsiteY0" fmla="*/ 788941 h 1545771"/>
              <a:gd name="connsiteX1" fmla="*/ 165100 w 1919702"/>
              <a:gd name="connsiteY1" fmla="*/ 1059427 h 1545771"/>
              <a:gd name="connsiteX2" fmla="*/ 403910 w 1919702"/>
              <a:gd name="connsiteY2" fmla="*/ 1326536 h 1545771"/>
              <a:gd name="connsiteX3" fmla="*/ 755748 w 1919702"/>
              <a:gd name="connsiteY3" fmla="*/ 1545590 h 1545771"/>
              <a:gd name="connsiteX4" fmla="*/ 1134361 w 1919702"/>
              <a:gd name="connsiteY4" fmla="*/ 1284758 h 1545771"/>
              <a:gd name="connsiteX5" fmla="*/ 1421939 w 1919702"/>
              <a:gd name="connsiteY5" fmla="*/ 983549 h 1545771"/>
              <a:gd name="connsiteX6" fmla="*/ 1714114 w 1919702"/>
              <a:gd name="connsiteY6" fmla="*/ 418654 h 1545771"/>
              <a:gd name="connsiteX7" fmla="*/ 1919702 w 1919702"/>
              <a:gd name="connsiteY7" fmla="*/ 0 h 1545771"/>
              <a:gd name="connsiteX0" fmla="*/ 0 w 1919702"/>
              <a:gd name="connsiteY0" fmla="*/ 788941 h 1620395"/>
              <a:gd name="connsiteX1" fmla="*/ 165100 w 1919702"/>
              <a:gd name="connsiteY1" fmla="*/ 1059427 h 1620395"/>
              <a:gd name="connsiteX2" fmla="*/ 403910 w 1919702"/>
              <a:gd name="connsiteY2" fmla="*/ 1326536 h 1620395"/>
              <a:gd name="connsiteX3" fmla="*/ 755748 w 1919702"/>
              <a:gd name="connsiteY3" fmla="*/ 1545590 h 1620395"/>
              <a:gd name="connsiteX4" fmla="*/ 1196771 w 1919702"/>
              <a:gd name="connsiteY4" fmla="*/ 1577808 h 1620395"/>
              <a:gd name="connsiteX5" fmla="*/ 1421939 w 1919702"/>
              <a:gd name="connsiteY5" fmla="*/ 983549 h 1620395"/>
              <a:gd name="connsiteX6" fmla="*/ 1714114 w 1919702"/>
              <a:gd name="connsiteY6" fmla="*/ 418654 h 1620395"/>
              <a:gd name="connsiteX7" fmla="*/ 1919702 w 1919702"/>
              <a:gd name="connsiteY7" fmla="*/ 0 h 1620395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714114 w 1919702"/>
              <a:gd name="connsiteY6" fmla="*/ 418654 h 1586631"/>
              <a:gd name="connsiteX7" fmla="*/ 1919702 w 1919702"/>
              <a:gd name="connsiteY7" fmla="*/ 0 h 1586631"/>
              <a:gd name="connsiteX0" fmla="*/ 0 w 1919702"/>
              <a:gd name="connsiteY0" fmla="*/ 788941 h 1586631"/>
              <a:gd name="connsiteX1" fmla="*/ 165100 w 1919702"/>
              <a:gd name="connsiteY1" fmla="*/ 1059427 h 1586631"/>
              <a:gd name="connsiteX2" fmla="*/ 403910 w 1919702"/>
              <a:gd name="connsiteY2" fmla="*/ 1326536 h 1586631"/>
              <a:gd name="connsiteX3" fmla="*/ 755748 w 1919702"/>
              <a:gd name="connsiteY3" fmla="*/ 1545590 h 1586631"/>
              <a:gd name="connsiteX4" fmla="*/ 1196771 w 1919702"/>
              <a:gd name="connsiteY4" fmla="*/ 1577808 h 1586631"/>
              <a:gd name="connsiteX5" fmla="*/ 1515554 w 1919702"/>
              <a:gd name="connsiteY5" fmla="*/ 1439402 h 1586631"/>
              <a:gd name="connsiteX6" fmla="*/ 1846736 w 1919702"/>
              <a:gd name="connsiteY6" fmla="*/ 1167557 h 1586631"/>
              <a:gd name="connsiteX7" fmla="*/ 1919702 w 1919702"/>
              <a:gd name="connsiteY7" fmla="*/ 0 h 1586631"/>
              <a:gd name="connsiteX0" fmla="*/ 0 w 2083529"/>
              <a:gd name="connsiteY0" fmla="*/ -1 h 797689"/>
              <a:gd name="connsiteX1" fmla="*/ 165100 w 2083529"/>
              <a:gd name="connsiteY1" fmla="*/ 270485 h 797689"/>
              <a:gd name="connsiteX2" fmla="*/ 403910 w 2083529"/>
              <a:gd name="connsiteY2" fmla="*/ 537594 h 797689"/>
              <a:gd name="connsiteX3" fmla="*/ 755748 w 2083529"/>
              <a:gd name="connsiteY3" fmla="*/ 756648 h 797689"/>
              <a:gd name="connsiteX4" fmla="*/ 1196771 w 2083529"/>
              <a:gd name="connsiteY4" fmla="*/ 788866 h 797689"/>
              <a:gd name="connsiteX5" fmla="*/ 1515554 w 2083529"/>
              <a:gd name="connsiteY5" fmla="*/ 650460 h 797689"/>
              <a:gd name="connsiteX6" fmla="*/ 1846736 w 2083529"/>
              <a:gd name="connsiteY6" fmla="*/ 378615 h 797689"/>
              <a:gd name="connsiteX7" fmla="*/ 2083529 w 2083529"/>
              <a:gd name="connsiteY7" fmla="*/ 122770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46736 w 2099132"/>
              <a:gd name="connsiteY6" fmla="*/ 378615 h 797689"/>
              <a:gd name="connsiteX7" fmla="*/ 2099132 w 2099132"/>
              <a:gd name="connsiteY7" fmla="*/ 90208 h 797689"/>
              <a:gd name="connsiteX0" fmla="*/ 0 w 2099132"/>
              <a:gd name="connsiteY0" fmla="*/ -1 h 797689"/>
              <a:gd name="connsiteX1" fmla="*/ 165100 w 2099132"/>
              <a:gd name="connsiteY1" fmla="*/ 270485 h 797689"/>
              <a:gd name="connsiteX2" fmla="*/ 403910 w 2099132"/>
              <a:gd name="connsiteY2" fmla="*/ 537594 h 797689"/>
              <a:gd name="connsiteX3" fmla="*/ 755748 w 2099132"/>
              <a:gd name="connsiteY3" fmla="*/ 756648 h 797689"/>
              <a:gd name="connsiteX4" fmla="*/ 1196771 w 2099132"/>
              <a:gd name="connsiteY4" fmla="*/ 788866 h 797689"/>
              <a:gd name="connsiteX5" fmla="*/ 1515554 w 2099132"/>
              <a:gd name="connsiteY5" fmla="*/ 650460 h 797689"/>
              <a:gd name="connsiteX6" fmla="*/ 1823332 w 2099132"/>
              <a:gd name="connsiteY6" fmla="*/ 476300 h 797689"/>
              <a:gd name="connsiteX7" fmla="*/ 2099132 w 2099132"/>
              <a:gd name="connsiteY7" fmla="*/ 90208 h 797689"/>
              <a:gd name="connsiteX0" fmla="*/ 0 w 2099132"/>
              <a:gd name="connsiteY0" fmla="*/ -1 h 792865"/>
              <a:gd name="connsiteX1" fmla="*/ 165100 w 2099132"/>
              <a:gd name="connsiteY1" fmla="*/ 270485 h 792865"/>
              <a:gd name="connsiteX2" fmla="*/ 403910 w 2099132"/>
              <a:gd name="connsiteY2" fmla="*/ 537594 h 792865"/>
              <a:gd name="connsiteX3" fmla="*/ 755748 w 2099132"/>
              <a:gd name="connsiteY3" fmla="*/ 756648 h 792865"/>
              <a:gd name="connsiteX4" fmla="*/ 1196771 w 2099132"/>
              <a:gd name="connsiteY4" fmla="*/ 788866 h 792865"/>
              <a:gd name="connsiteX5" fmla="*/ 1507753 w 2099132"/>
              <a:gd name="connsiteY5" fmla="*/ 715583 h 792865"/>
              <a:gd name="connsiteX6" fmla="*/ 1823332 w 2099132"/>
              <a:gd name="connsiteY6" fmla="*/ 476300 h 792865"/>
              <a:gd name="connsiteX7" fmla="*/ 2099132 w 2099132"/>
              <a:gd name="connsiteY7" fmla="*/ 90208 h 792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132" h="792865">
                <a:moveTo>
                  <a:pt x="0" y="-1"/>
                </a:moveTo>
                <a:cubicBezTo>
                  <a:pt x="55033" y="61382"/>
                  <a:pt x="97782" y="180886"/>
                  <a:pt x="165100" y="270485"/>
                </a:cubicBezTo>
                <a:cubicBezTo>
                  <a:pt x="232418" y="360084"/>
                  <a:pt x="321360" y="463511"/>
                  <a:pt x="403910" y="537594"/>
                </a:cubicBezTo>
                <a:cubicBezTo>
                  <a:pt x="521189" y="567197"/>
                  <a:pt x="623605" y="714769"/>
                  <a:pt x="755748" y="756648"/>
                </a:cubicBezTo>
                <a:cubicBezTo>
                  <a:pt x="887891" y="798527"/>
                  <a:pt x="1071437" y="795710"/>
                  <a:pt x="1196771" y="788866"/>
                </a:cubicBezTo>
                <a:cubicBezTo>
                  <a:pt x="1322105" y="782022"/>
                  <a:pt x="1403326" y="767677"/>
                  <a:pt x="1507753" y="715583"/>
                </a:cubicBezTo>
                <a:cubicBezTo>
                  <a:pt x="1612180" y="663489"/>
                  <a:pt x="1724769" y="580529"/>
                  <a:pt x="1823332" y="476300"/>
                </a:cubicBezTo>
                <a:cubicBezTo>
                  <a:pt x="1921895" y="372071"/>
                  <a:pt x="1952016" y="466709"/>
                  <a:pt x="2099132" y="90208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" name="Freeform 456"/>
          <p:cNvSpPr/>
          <p:nvPr/>
        </p:nvSpPr>
        <p:spPr>
          <a:xfrm>
            <a:off x="742747" y="3339552"/>
            <a:ext cx="769496" cy="62760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TextBox 457"/>
          <p:cNvSpPr txBox="1"/>
          <p:nvPr/>
        </p:nvSpPr>
        <p:spPr>
          <a:xfrm>
            <a:off x="745956" y="3615449"/>
            <a:ext cx="8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59" name="Freeform 458"/>
          <p:cNvSpPr/>
          <p:nvPr/>
        </p:nvSpPr>
        <p:spPr>
          <a:xfrm>
            <a:off x="2746573" y="3303728"/>
            <a:ext cx="818276" cy="627608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TextBox 459"/>
          <p:cNvSpPr txBox="1"/>
          <p:nvPr/>
        </p:nvSpPr>
        <p:spPr>
          <a:xfrm>
            <a:off x="2740028" y="3615449"/>
            <a:ext cx="10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 smtClean="0"/>
              <a:t>φ</a:t>
            </a:r>
            <a:r>
              <a:rPr lang="en-GB" sz="1800" dirty="0" smtClean="0"/>
              <a:t> = 20</a:t>
            </a:r>
            <a:r>
              <a:rPr lang="el-GR" sz="1800" dirty="0" smtClean="0"/>
              <a:t>°</a:t>
            </a:r>
            <a:endParaRPr lang="en-GB" sz="1800" dirty="0"/>
          </a:p>
        </p:txBody>
      </p:sp>
      <p:sp>
        <p:nvSpPr>
          <p:cNvPr id="461" name="Freeform 460"/>
          <p:cNvSpPr/>
          <p:nvPr/>
        </p:nvSpPr>
        <p:spPr>
          <a:xfrm>
            <a:off x="4745779" y="3221206"/>
            <a:ext cx="513376" cy="396326"/>
          </a:xfrm>
          <a:custGeom>
            <a:avLst/>
            <a:gdLst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84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73200 w 1847850"/>
              <a:gd name="connsiteY6" fmla="*/ 124460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93800 w 1847850"/>
              <a:gd name="connsiteY5" fmla="*/ 107315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859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14500 w 1847850"/>
              <a:gd name="connsiteY7" fmla="*/ 1377950 h 1435100"/>
              <a:gd name="connsiteX8" fmla="*/ 1847850 w 1847850"/>
              <a:gd name="connsiteY8" fmla="*/ 1435100 h 1435100"/>
              <a:gd name="connsiteX0" fmla="*/ 0 w 1847850"/>
              <a:gd name="connsiteY0" fmla="*/ 0 h 1435100"/>
              <a:gd name="connsiteX1" fmla="*/ 165100 w 1847850"/>
              <a:gd name="connsiteY1" fmla="*/ 184150 h 1435100"/>
              <a:gd name="connsiteX2" fmla="*/ 387350 w 1847850"/>
              <a:gd name="connsiteY2" fmla="*/ 393700 h 1435100"/>
              <a:gd name="connsiteX3" fmla="*/ 635000 w 1847850"/>
              <a:gd name="connsiteY3" fmla="*/ 615950 h 1435100"/>
              <a:gd name="connsiteX4" fmla="*/ 882650 w 1847850"/>
              <a:gd name="connsiteY4" fmla="*/ 831850 h 1435100"/>
              <a:gd name="connsiteX5" fmla="*/ 1162050 w 1847850"/>
              <a:gd name="connsiteY5" fmla="*/ 1054100 h 1435100"/>
              <a:gd name="connsiteX6" fmla="*/ 1473200 w 1847850"/>
              <a:gd name="connsiteY6" fmla="*/ 1263650 h 1435100"/>
              <a:gd name="connsiteX7" fmla="*/ 1708150 w 1847850"/>
              <a:gd name="connsiteY7" fmla="*/ 1397000 h 1435100"/>
              <a:gd name="connsiteX8" fmla="*/ 1847850 w 1847850"/>
              <a:gd name="connsiteY8" fmla="*/ 1435100 h 1435100"/>
              <a:gd name="connsiteX0" fmla="*/ 0 w 1765300"/>
              <a:gd name="connsiteY0" fmla="*/ 0 h 1441450"/>
              <a:gd name="connsiteX1" fmla="*/ 165100 w 1765300"/>
              <a:gd name="connsiteY1" fmla="*/ 184150 h 1441450"/>
              <a:gd name="connsiteX2" fmla="*/ 387350 w 1765300"/>
              <a:gd name="connsiteY2" fmla="*/ 393700 h 1441450"/>
              <a:gd name="connsiteX3" fmla="*/ 635000 w 1765300"/>
              <a:gd name="connsiteY3" fmla="*/ 615950 h 1441450"/>
              <a:gd name="connsiteX4" fmla="*/ 882650 w 1765300"/>
              <a:gd name="connsiteY4" fmla="*/ 831850 h 1441450"/>
              <a:gd name="connsiteX5" fmla="*/ 1162050 w 1765300"/>
              <a:gd name="connsiteY5" fmla="*/ 1054100 h 1441450"/>
              <a:gd name="connsiteX6" fmla="*/ 1473200 w 1765300"/>
              <a:gd name="connsiteY6" fmla="*/ 1263650 h 1441450"/>
              <a:gd name="connsiteX7" fmla="*/ 1708150 w 1765300"/>
              <a:gd name="connsiteY7" fmla="*/ 1397000 h 1441450"/>
              <a:gd name="connsiteX8" fmla="*/ 1765300 w 1765300"/>
              <a:gd name="connsiteY8" fmla="*/ 1441450 h 1441450"/>
              <a:gd name="connsiteX0" fmla="*/ 0 w 1708150"/>
              <a:gd name="connsiteY0" fmla="*/ 0 h 1397000"/>
              <a:gd name="connsiteX1" fmla="*/ 165100 w 1708150"/>
              <a:gd name="connsiteY1" fmla="*/ 184150 h 1397000"/>
              <a:gd name="connsiteX2" fmla="*/ 387350 w 1708150"/>
              <a:gd name="connsiteY2" fmla="*/ 393700 h 1397000"/>
              <a:gd name="connsiteX3" fmla="*/ 635000 w 1708150"/>
              <a:gd name="connsiteY3" fmla="*/ 615950 h 1397000"/>
              <a:gd name="connsiteX4" fmla="*/ 882650 w 1708150"/>
              <a:gd name="connsiteY4" fmla="*/ 831850 h 1397000"/>
              <a:gd name="connsiteX5" fmla="*/ 1162050 w 1708150"/>
              <a:gd name="connsiteY5" fmla="*/ 1054100 h 1397000"/>
              <a:gd name="connsiteX6" fmla="*/ 1473200 w 1708150"/>
              <a:gd name="connsiteY6" fmla="*/ 1263650 h 1397000"/>
              <a:gd name="connsiteX7" fmla="*/ 1708150 w 1708150"/>
              <a:gd name="connsiteY7" fmla="*/ 1397000 h 139700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65300"/>
              <a:gd name="connsiteY0" fmla="*/ 0 h 1403350"/>
              <a:gd name="connsiteX1" fmla="*/ 165100 w 1765300"/>
              <a:gd name="connsiteY1" fmla="*/ 184150 h 1403350"/>
              <a:gd name="connsiteX2" fmla="*/ 387350 w 1765300"/>
              <a:gd name="connsiteY2" fmla="*/ 393700 h 1403350"/>
              <a:gd name="connsiteX3" fmla="*/ 635000 w 1765300"/>
              <a:gd name="connsiteY3" fmla="*/ 615950 h 1403350"/>
              <a:gd name="connsiteX4" fmla="*/ 882650 w 1765300"/>
              <a:gd name="connsiteY4" fmla="*/ 831850 h 1403350"/>
              <a:gd name="connsiteX5" fmla="*/ 1162050 w 1765300"/>
              <a:gd name="connsiteY5" fmla="*/ 1054100 h 1403350"/>
              <a:gd name="connsiteX6" fmla="*/ 1473200 w 1765300"/>
              <a:gd name="connsiteY6" fmla="*/ 1263650 h 1403350"/>
              <a:gd name="connsiteX7" fmla="*/ 1765300 w 1765300"/>
              <a:gd name="connsiteY7" fmla="*/ 1403350 h 1403350"/>
              <a:gd name="connsiteX0" fmla="*/ 0 w 1782160"/>
              <a:gd name="connsiteY0" fmla="*/ 0 h 1413140"/>
              <a:gd name="connsiteX1" fmla="*/ 165100 w 1782160"/>
              <a:gd name="connsiteY1" fmla="*/ 184150 h 1413140"/>
              <a:gd name="connsiteX2" fmla="*/ 387350 w 1782160"/>
              <a:gd name="connsiteY2" fmla="*/ 393700 h 1413140"/>
              <a:gd name="connsiteX3" fmla="*/ 635000 w 1782160"/>
              <a:gd name="connsiteY3" fmla="*/ 615950 h 1413140"/>
              <a:gd name="connsiteX4" fmla="*/ 882650 w 1782160"/>
              <a:gd name="connsiteY4" fmla="*/ 831850 h 1413140"/>
              <a:gd name="connsiteX5" fmla="*/ 1162050 w 1782160"/>
              <a:gd name="connsiteY5" fmla="*/ 1054100 h 1413140"/>
              <a:gd name="connsiteX6" fmla="*/ 1473200 w 1782160"/>
              <a:gd name="connsiteY6" fmla="*/ 1263650 h 1413140"/>
              <a:gd name="connsiteX7" fmla="*/ 1765300 w 1782160"/>
              <a:gd name="connsiteY7" fmla="*/ 1403350 h 1413140"/>
              <a:gd name="connsiteX8" fmla="*/ 1746250 w 1782160"/>
              <a:gd name="connsiteY8" fmla="*/ 1401346 h 1413140"/>
              <a:gd name="connsiteX0" fmla="*/ 0 w 1873419"/>
              <a:gd name="connsiteY0" fmla="*/ 0 h 1471198"/>
              <a:gd name="connsiteX1" fmla="*/ 165100 w 1873419"/>
              <a:gd name="connsiteY1" fmla="*/ 184150 h 1471198"/>
              <a:gd name="connsiteX2" fmla="*/ 387350 w 1873419"/>
              <a:gd name="connsiteY2" fmla="*/ 393700 h 1471198"/>
              <a:gd name="connsiteX3" fmla="*/ 635000 w 1873419"/>
              <a:gd name="connsiteY3" fmla="*/ 615950 h 1471198"/>
              <a:gd name="connsiteX4" fmla="*/ 882650 w 1873419"/>
              <a:gd name="connsiteY4" fmla="*/ 831850 h 1471198"/>
              <a:gd name="connsiteX5" fmla="*/ 1162050 w 1873419"/>
              <a:gd name="connsiteY5" fmla="*/ 1054100 h 1471198"/>
              <a:gd name="connsiteX6" fmla="*/ 1473200 w 1873419"/>
              <a:gd name="connsiteY6" fmla="*/ 1263650 h 1471198"/>
              <a:gd name="connsiteX7" fmla="*/ 1765300 w 1873419"/>
              <a:gd name="connsiteY7" fmla="*/ 1403350 h 1471198"/>
              <a:gd name="connsiteX8" fmla="*/ 1873250 w 1873419"/>
              <a:gd name="connsiteY8" fmla="*/ 1471196 h 1471198"/>
              <a:gd name="connsiteX0" fmla="*/ 0 w 1854433"/>
              <a:gd name="connsiteY0" fmla="*/ 0 h 1445802"/>
              <a:gd name="connsiteX1" fmla="*/ 165100 w 1854433"/>
              <a:gd name="connsiteY1" fmla="*/ 184150 h 1445802"/>
              <a:gd name="connsiteX2" fmla="*/ 387350 w 1854433"/>
              <a:gd name="connsiteY2" fmla="*/ 393700 h 1445802"/>
              <a:gd name="connsiteX3" fmla="*/ 635000 w 1854433"/>
              <a:gd name="connsiteY3" fmla="*/ 615950 h 1445802"/>
              <a:gd name="connsiteX4" fmla="*/ 882650 w 1854433"/>
              <a:gd name="connsiteY4" fmla="*/ 831850 h 1445802"/>
              <a:gd name="connsiteX5" fmla="*/ 1162050 w 1854433"/>
              <a:gd name="connsiteY5" fmla="*/ 1054100 h 1445802"/>
              <a:gd name="connsiteX6" fmla="*/ 1473200 w 1854433"/>
              <a:gd name="connsiteY6" fmla="*/ 1263650 h 1445802"/>
              <a:gd name="connsiteX7" fmla="*/ 1765300 w 1854433"/>
              <a:gd name="connsiteY7" fmla="*/ 1403350 h 1445802"/>
              <a:gd name="connsiteX8" fmla="*/ 1854200 w 1854433"/>
              <a:gd name="connsiteY8" fmla="*/ 1445796 h 1445802"/>
              <a:gd name="connsiteX0" fmla="*/ 0 w 1854309"/>
              <a:gd name="connsiteY0" fmla="*/ 0 h 1445798"/>
              <a:gd name="connsiteX1" fmla="*/ 165100 w 1854309"/>
              <a:gd name="connsiteY1" fmla="*/ 184150 h 1445798"/>
              <a:gd name="connsiteX2" fmla="*/ 387350 w 1854309"/>
              <a:gd name="connsiteY2" fmla="*/ 393700 h 1445798"/>
              <a:gd name="connsiteX3" fmla="*/ 635000 w 1854309"/>
              <a:gd name="connsiteY3" fmla="*/ 615950 h 1445798"/>
              <a:gd name="connsiteX4" fmla="*/ 882650 w 1854309"/>
              <a:gd name="connsiteY4" fmla="*/ 831850 h 1445798"/>
              <a:gd name="connsiteX5" fmla="*/ 1162050 w 1854309"/>
              <a:gd name="connsiteY5" fmla="*/ 1054100 h 1445798"/>
              <a:gd name="connsiteX6" fmla="*/ 1473200 w 1854309"/>
              <a:gd name="connsiteY6" fmla="*/ 1263650 h 1445798"/>
              <a:gd name="connsiteX7" fmla="*/ 1708150 w 1854309"/>
              <a:gd name="connsiteY7" fmla="*/ 1377950 h 1445798"/>
              <a:gd name="connsiteX8" fmla="*/ 1854200 w 1854309"/>
              <a:gd name="connsiteY8" fmla="*/ 1445796 h 1445798"/>
              <a:gd name="connsiteX0" fmla="*/ 0 w 1878143"/>
              <a:gd name="connsiteY0" fmla="*/ 0 h 1429898"/>
              <a:gd name="connsiteX1" fmla="*/ 165100 w 1878143"/>
              <a:gd name="connsiteY1" fmla="*/ 184150 h 1429898"/>
              <a:gd name="connsiteX2" fmla="*/ 387350 w 1878143"/>
              <a:gd name="connsiteY2" fmla="*/ 393700 h 1429898"/>
              <a:gd name="connsiteX3" fmla="*/ 635000 w 1878143"/>
              <a:gd name="connsiteY3" fmla="*/ 615950 h 1429898"/>
              <a:gd name="connsiteX4" fmla="*/ 882650 w 1878143"/>
              <a:gd name="connsiteY4" fmla="*/ 831850 h 1429898"/>
              <a:gd name="connsiteX5" fmla="*/ 1162050 w 1878143"/>
              <a:gd name="connsiteY5" fmla="*/ 1054100 h 1429898"/>
              <a:gd name="connsiteX6" fmla="*/ 1473200 w 1878143"/>
              <a:gd name="connsiteY6" fmla="*/ 1263650 h 1429898"/>
              <a:gd name="connsiteX7" fmla="*/ 1708150 w 1878143"/>
              <a:gd name="connsiteY7" fmla="*/ 1377950 h 1429898"/>
              <a:gd name="connsiteX8" fmla="*/ 1878053 w 1878143"/>
              <a:gd name="connsiteY8" fmla="*/ 1429894 h 142989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73200 w 1870197"/>
              <a:gd name="connsiteY6" fmla="*/ 1263650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97"/>
              <a:gd name="connsiteY0" fmla="*/ 0 h 1437848"/>
              <a:gd name="connsiteX1" fmla="*/ 165100 w 1870197"/>
              <a:gd name="connsiteY1" fmla="*/ 184150 h 1437848"/>
              <a:gd name="connsiteX2" fmla="*/ 387350 w 1870197"/>
              <a:gd name="connsiteY2" fmla="*/ 393700 h 1437848"/>
              <a:gd name="connsiteX3" fmla="*/ 635000 w 1870197"/>
              <a:gd name="connsiteY3" fmla="*/ 615950 h 1437848"/>
              <a:gd name="connsiteX4" fmla="*/ 882650 w 1870197"/>
              <a:gd name="connsiteY4" fmla="*/ 831850 h 1437848"/>
              <a:gd name="connsiteX5" fmla="*/ 1162050 w 1870197"/>
              <a:gd name="connsiteY5" fmla="*/ 1054100 h 1437848"/>
              <a:gd name="connsiteX6" fmla="*/ 1456017 w 1870197"/>
              <a:gd name="connsiteY6" fmla="*/ 1336544 h 1437848"/>
              <a:gd name="connsiteX7" fmla="*/ 1708150 w 1870197"/>
              <a:gd name="connsiteY7" fmla="*/ 1377950 h 1437848"/>
              <a:gd name="connsiteX8" fmla="*/ 1870102 w 1870197"/>
              <a:gd name="connsiteY8" fmla="*/ 1437845 h 1437848"/>
              <a:gd name="connsiteX0" fmla="*/ 0 w 1870168"/>
              <a:gd name="connsiteY0" fmla="*/ 0 h 1515124"/>
              <a:gd name="connsiteX1" fmla="*/ 165100 w 1870168"/>
              <a:gd name="connsiteY1" fmla="*/ 184150 h 1515124"/>
              <a:gd name="connsiteX2" fmla="*/ 387350 w 1870168"/>
              <a:gd name="connsiteY2" fmla="*/ 393700 h 1515124"/>
              <a:gd name="connsiteX3" fmla="*/ 635000 w 1870168"/>
              <a:gd name="connsiteY3" fmla="*/ 615950 h 1515124"/>
              <a:gd name="connsiteX4" fmla="*/ 882650 w 1870168"/>
              <a:gd name="connsiteY4" fmla="*/ 831850 h 1515124"/>
              <a:gd name="connsiteX5" fmla="*/ 1162050 w 1870168"/>
              <a:gd name="connsiteY5" fmla="*/ 1054100 h 1515124"/>
              <a:gd name="connsiteX6" fmla="*/ 1456017 w 1870168"/>
              <a:gd name="connsiteY6" fmla="*/ 1336544 h 1515124"/>
              <a:gd name="connsiteX7" fmla="*/ 1656600 w 1870168"/>
              <a:gd name="connsiteY7" fmla="*/ 1511589 h 1515124"/>
              <a:gd name="connsiteX8" fmla="*/ 1870102 w 1870168"/>
              <a:gd name="connsiteY8" fmla="*/ 1437845 h 1515124"/>
              <a:gd name="connsiteX0" fmla="*/ 0 w 1656600"/>
              <a:gd name="connsiteY0" fmla="*/ 0 h 1511590"/>
              <a:gd name="connsiteX1" fmla="*/ 165100 w 1656600"/>
              <a:gd name="connsiteY1" fmla="*/ 184150 h 1511590"/>
              <a:gd name="connsiteX2" fmla="*/ 387350 w 1656600"/>
              <a:gd name="connsiteY2" fmla="*/ 393700 h 1511590"/>
              <a:gd name="connsiteX3" fmla="*/ 635000 w 1656600"/>
              <a:gd name="connsiteY3" fmla="*/ 615950 h 1511590"/>
              <a:gd name="connsiteX4" fmla="*/ 882650 w 1656600"/>
              <a:gd name="connsiteY4" fmla="*/ 831850 h 1511590"/>
              <a:gd name="connsiteX5" fmla="*/ 1162050 w 1656600"/>
              <a:gd name="connsiteY5" fmla="*/ 1054100 h 1511590"/>
              <a:gd name="connsiteX6" fmla="*/ 1456017 w 1656600"/>
              <a:gd name="connsiteY6" fmla="*/ 1336544 h 1511590"/>
              <a:gd name="connsiteX7" fmla="*/ 1656600 w 1656600"/>
              <a:gd name="connsiteY7" fmla="*/ 1511589 h 1511590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56017 w 1656600"/>
              <a:gd name="connsiteY6" fmla="*/ 1336544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73200 w 1656600"/>
              <a:gd name="connsiteY6" fmla="*/ 1348693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21651 w 1656600"/>
              <a:gd name="connsiteY6" fmla="*/ 1324395 h 1511589"/>
              <a:gd name="connsiteX7" fmla="*/ 1656600 w 1656600"/>
              <a:gd name="connsiteY7" fmla="*/ 1511589 h 1511589"/>
              <a:gd name="connsiteX0" fmla="*/ 0 w 1656600"/>
              <a:gd name="connsiteY0" fmla="*/ 0 h 1511589"/>
              <a:gd name="connsiteX1" fmla="*/ 165100 w 1656600"/>
              <a:gd name="connsiteY1" fmla="*/ 184150 h 1511589"/>
              <a:gd name="connsiteX2" fmla="*/ 387350 w 1656600"/>
              <a:gd name="connsiteY2" fmla="*/ 393700 h 1511589"/>
              <a:gd name="connsiteX3" fmla="*/ 635000 w 1656600"/>
              <a:gd name="connsiteY3" fmla="*/ 615950 h 1511589"/>
              <a:gd name="connsiteX4" fmla="*/ 882650 w 1656600"/>
              <a:gd name="connsiteY4" fmla="*/ 831850 h 1511589"/>
              <a:gd name="connsiteX5" fmla="*/ 1179233 w 1656600"/>
              <a:gd name="connsiteY5" fmla="*/ 1102697 h 1511589"/>
              <a:gd name="connsiteX6" fmla="*/ 1488235 w 1656600"/>
              <a:gd name="connsiteY6" fmla="*/ 1311691 h 1511589"/>
              <a:gd name="connsiteX7" fmla="*/ 1656600 w 1656600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179233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  <a:gd name="connsiteX0" fmla="*/ 0 w 1789769"/>
              <a:gd name="connsiteY0" fmla="*/ 0 h 1511589"/>
              <a:gd name="connsiteX1" fmla="*/ 165100 w 1789769"/>
              <a:gd name="connsiteY1" fmla="*/ 184150 h 1511589"/>
              <a:gd name="connsiteX2" fmla="*/ 387350 w 1789769"/>
              <a:gd name="connsiteY2" fmla="*/ 393700 h 1511589"/>
              <a:gd name="connsiteX3" fmla="*/ 635000 w 1789769"/>
              <a:gd name="connsiteY3" fmla="*/ 615950 h 1511589"/>
              <a:gd name="connsiteX4" fmla="*/ 882650 w 1789769"/>
              <a:gd name="connsiteY4" fmla="*/ 831850 h 1511589"/>
              <a:gd name="connsiteX5" fmla="*/ 1219184 w 1789769"/>
              <a:gd name="connsiteY5" fmla="*/ 1102697 h 1511589"/>
              <a:gd name="connsiteX6" fmla="*/ 1488235 w 1789769"/>
              <a:gd name="connsiteY6" fmla="*/ 1311691 h 1511589"/>
              <a:gd name="connsiteX7" fmla="*/ 1789769 w 1789769"/>
              <a:gd name="connsiteY7" fmla="*/ 1511589 h 151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9769" h="1511589">
                <a:moveTo>
                  <a:pt x="0" y="0"/>
                </a:moveTo>
                <a:cubicBezTo>
                  <a:pt x="55033" y="61383"/>
                  <a:pt x="100542" y="118533"/>
                  <a:pt x="165100" y="184150"/>
                </a:cubicBezTo>
                <a:cubicBezTo>
                  <a:pt x="229658" y="249767"/>
                  <a:pt x="304800" y="319617"/>
                  <a:pt x="387350" y="393700"/>
                </a:cubicBezTo>
                <a:lnTo>
                  <a:pt x="635000" y="615950"/>
                </a:lnTo>
                <a:cubicBezTo>
                  <a:pt x="717550" y="688975"/>
                  <a:pt x="785286" y="750726"/>
                  <a:pt x="882650" y="831850"/>
                </a:cubicBezTo>
                <a:cubicBezTo>
                  <a:pt x="980014" y="912974"/>
                  <a:pt x="1118253" y="1022724"/>
                  <a:pt x="1219184" y="1102697"/>
                </a:cubicBezTo>
                <a:cubicBezTo>
                  <a:pt x="1320115" y="1182670"/>
                  <a:pt x="1397218" y="1254541"/>
                  <a:pt x="1488235" y="1311691"/>
                </a:cubicBezTo>
                <a:cubicBezTo>
                  <a:pt x="1579251" y="1405288"/>
                  <a:pt x="1741086" y="1494656"/>
                  <a:pt x="1789769" y="15115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2" name="Straight Arrow Connector 461"/>
          <p:cNvCxnSpPr/>
          <p:nvPr/>
        </p:nvCxnSpPr>
        <p:spPr>
          <a:xfrm>
            <a:off x="3554330" y="5344736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/>
          <p:nvPr/>
        </p:nvCxnSpPr>
        <p:spPr>
          <a:xfrm>
            <a:off x="5009269" y="5835635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/>
          <p:cNvCxnSpPr/>
          <p:nvPr/>
        </p:nvCxnSpPr>
        <p:spPr>
          <a:xfrm>
            <a:off x="3500846" y="10382431"/>
            <a:ext cx="0" cy="360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TextBox 464"/>
          <p:cNvSpPr txBox="1"/>
          <p:nvPr/>
        </p:nvSpPr>
        <p:spPr>
          <a:xfrm>
            <a:off x="9303204" y="1378352"/>
            <a:ext cx="794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Ag</a:t>
            </a:r>
            <a:endParaRPr lang="en-GB" sz="2200" dirty="0"/>
          </a:p>
        </p:txBody>
      </p:sp>
      <p:cxnSp>
        <p:nvCxnSpPr>
          <p:cNvPr id="466" name="Straight Connector 465"/>
          <p:cNvCxnSpPr/>
          <p:nvPr/>
        </p:nvCxnSpPr>
        <p:spPr>
          <a:xfrm>
            <a:off x="9145023" y="1288652"/>
            <a:ext cx="261296" cy="239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flipV="1">
            <a:off x="7111399" y="8618527"/>
            <a:ext cx="1476678" cy="576064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/>
        </p:nvCxnSpPr>
        <p:spPr>
          <a:xfrm flipV="1">
            <a:off x="9113381" y="8599477"/>
            <a:ext cx="1476678" cy="576064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1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89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51</cp:revision>
  <dcterms:created xsi:type="dcterms:W3CDTF">2014-05-29T15:25:30Z</dcterms:created>
  <dcterms:modified xsi:type="dcterms:W3CDTF">2014-10-19T15:53:27Z</dcterms:modified>
</cp:coreProperties>
</file>