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81010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30" y="66"/>
      </p:cViewPr>
      <p:guideLst>
        <p:guide orient="horz" pos="2553"/>
        <p:guide pos="1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112" y="2516572"/>
            <a:ext cx="5203191" cy="17364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211" y="4590576"/>
            <a:ext cx="4284980" cy="20702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85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38021" y="324425"/>
            <a:ext cx="1377315" cy="69121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071" y="324425"/>
            <a:ext cx="4029922" cy="69121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53" y="5205659"/>
            <a:ext cx="5203191" cy="16089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53" y="3433557"/>
            <a:ext cx="5203191" cy="17720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074" y="1890243"/>
            <a:ext cx="2703619" cy="53462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1716" y="1890243"/>
            <a:ext cx="2703619" cy="53462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77" y="1813353"/>
            <a:ext cx="2704681" cy="755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077" y="2569071"/>
            <a:ext cx="2704681" cy="46674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9586" y="1813353"/>
            <a:ext cx="2705744" cy="755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9586" y="2569071"/>
            <a:ext cx="2705744" cy="46674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5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15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1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71" y="322540"/>
            <a:ext cx="2013898" cy="13726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299" y="322548"/>
            <a:ext cx="3422032" cy="69139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071" y="1695216"/>
            <a:ext cx="2013898" cy="55413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8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839" y="5670710"/>
            <a:ext cx="3672840" cy="6694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9839" y="723841"/>
            <a:ext cx="3672840" cy="48606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9839" y="6340168"/>
            <a:ext cx="3672840" cy="9507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2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076" y="324417"/>
            <a:ext cx="5509261" cy="135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76" y="1890243"/>
            <a:ext cx="5509261" cy="534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6070" y="7508447"/>
            <a:ext cx="1428328" cy="431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F727-76E0-4741-A660-AFB953E7A76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1486" y="7508447"/>
            <a:ext cx="1938443" cy="431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7004" y="7508447"/>
            <a:ext cx="1428328" cy="431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3" descr="C:\Users\Wendy\Documents\wwn20\Thesis\Chapter7\Figures\Fig9\600nm_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0" y="-57166"/>
            <a:ext cx="45148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C:\Users\Wendy\Documents\wwn20\Thesis\Chapter7\Figures\Fig7\417_T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3" r="17479"/>
          <a:stretch/>
        </p:blipFill>
        <p:spPr bwMode="auto">
          <a:xfrm>
            <a:off x="928278" y="3136587"/>
            <a:ext cx="1800000" cy="174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8" t="11264" r="50000" b="7222"/>
          <a:stretch/>
        </p:blipFill>
        <p:spPr bwMode="auto">
          <a:xfrm>
            <a:off x="3876489" y="2803060"/>
            <a:ext cx="1271909" cy="27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" name="Group 99"/>
          <p:cNvGrpSpPr/>
          <p:nvPr/>
        </p:nvGrpSpPr>
        <p:grpSpPr>
          <a:xfrm>
            <a:off x="96121" y="5726177"/>
            <a:ext cx="5914528" cy="2223016"/>
            <a:chOff x="397477" y="3428798"/>
            <a:chExt cx="5914528" cy="2223016"/>
          </a:xfrm>
        </p:grpSpPr>
        <p:pic>
          <p:nvPicPr>
            <p:cNvPr id="101" name="Picture 5" descr="C:\Users\Wendy\Documents\wwn20\Data\PbI4_grating\Theory\417nm_Ag\SPP_frames\0.g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78" t="56166" r="54216" b="17283"/>
            <a:stretch/>
          </p:blipFill>
          <p:spPr bwMode="auto">
            <a:xfrm>
              <a:off x="397477" y="3429000"/>
              <a:ext cx="101686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6" descr="C:\Users\Wendy\Documents\wwn20\Data\PbI4_grating\Theory\417nm_Ag\SPP_frames\2.gif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6" t="56146" r="54262" b="17303"/>
            <a:stretch/>
          </p:blipFill>
          <p:spPr bwMode="auto">
            <a:xfrm>
              <a:off x="1619672" y="3429000"/>
              <a:ext cx="101992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7" descr="C:\Users\Wendy\Documents\wwn20\Data\PbI4_grating\Theory\417nm_Ag\SPP_frames\5.gif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6" t="56146" r="54262" b="17303"/>
            <a:stretch/>
          </p:blipFill>
          <p:spPr bwMode="auto">
            <a:xfrm>
              <a:off x="2843808" y="3429000"/>
              <a:ext cx="101992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8" descr="C:\Users\Wendy\Documents\wwn20\Data\PbI4_grating\Theory\417nm_Ag\SPP_frames\9.gif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6" t="56146" r="54262" b="17303"/>
            <a:stretch/>
          </p:blipFill>
          <p:spPr bwMode="auto">
            <a:xfrm>
              <a:off x="4067944" y="3429000"/>
              <a:ext cx="101992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9" descr="C:\Users\Wendy\Documents\wwn20\Data\PbI4_grating\Theory\417nm_Ag\SPP_frames\12.gif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5" t="56146" r="54263" b="17303"/>
            <a:stretch/>
          </p:blipFill>
          <p:spPr bwMode="auto">
            <a:xfrm>
              <a:off x="5292080" y="3429000"/>
              <a:ext cx="101992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Box 106"/>
            <p:cNvSpPr txBox="1"/>
            <p:nvPr/>
          </p:nvSpPr>
          <p:spPr>
            <a:xfrm>
              <a:off x="404695" y="3429000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0</a:t>
              </a:r>
              <a:endParaRPr lang="en-GB" i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92080" y="3428798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T/2</a:t>
              </a:r>
              <a:endParaRPr lang="en-GB" i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067944" y="3428798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3T/8</a:t>
              </a:r>
              <a:endParaRPr lang="en-GB" i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43808" y="3428798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T/4</a:t>
              </a:r>
              <a:endParaRPr lang="en-GB" i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616274" y="3429000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T/8</a:t>
              </a:r>
              <a:endParaRPr lang="en-GB" i="1" dirty="0"/>
            </a:p>
          </p:txBody>
        </p:sp>
      </p:grpSp>
      <p:cxnSp>
        <p:nvCxnSpPr>
          <p:cNvPr id="115" name="Straight Connector 114"/>
          <p:cNvCxnSpPr/>
          <p:nvPr/>
        </p:nvCxnSpPr>
        <p:spPr>
          <a:xfrm>
            <a:off x="1260500" y="3914467"/>
            <a:ext cx="1404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1937720" y="3887649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/>
          <p:cNvSpPr/>
          <p:nvPr/>
        </p:nvSpPr>
        <p:spPr>
          <a:xfrm>
            <a:off x="1695570" y="4266838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433449" y="4294888"/>
            <a:ext cx="1283512" cy="106991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1991721" y="3600511"/>
            <a:ext cx="1570656" cy="303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84436" y="-35793"/>
            <a:ext cx="720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348732" y="2782039"/>
            <a:ext cx="720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145" name="TextBox 144"/>
          <p:cNvSpPr txBox="1"/>
          <p:nvPr/>
        </p:nvSpPr>
        <p:spPr>
          <a:xfrm>
            <a:off x="-98708" y="5238207"/>
            <a:ext cx="720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grpSp>
        <p:nvGrpSpPr>
          <p:cNvPr id="148" name="Group 147"/>
          <p:cNvGrpSpPr>
            <a:grpSpLocks noChangeAspect="1"/>
          </p:cNvGrpSpPr>
          <p:nvPr/>
        </p:nvGrpSpPr>
        <p:grpSpPr>
          <a:xfrm>
            <a:off x="5292948" y="2700511"/>
            <a:ext cx="792088" cy="837270"/>
            <a:chOff x="5220940" y="2700511"/>
            <a:chExt cx="505394" cy="534221"/>
          </a:xfrm>
        </p:grpSpPr>
        <p:grpSp>
          <p:nvGrpSpPr>
            <p:cNvPr id="149" name="Group 148"/>
            <p:cNvGrpSpPr>
              <a:grpSpLocks noChangeAspect="1"/>
            </p:cNvGrpSpPr>
            <p:nvPr/>
          </p:nvGrpSpPr>
          <p:grpSpPr>
            <a:xfrm>
              <a:off x="5325725" y="2823737"/>
              <a:ext cx="349921" cy="274452"/>
              <a:chOff x="5229796" y="2828533"/>
              <a:chExt cx="583201" cy="457420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>
                <a:off x="5444671" y="3196859"/>
                <a:ext cx="368326" cy="0"/>
              </a:xfrm>
              <a:prstGeom prst="straightConnector1">
                <a:avLst/>
              </a:prstGeom>
              <a:ln w="12700" cap="sq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 rot="16200000">
                <a:off x="5260508" y="3012696"/>
                <a:ext cx="368326" cy="0"/>
              </a:xfrm>
              <a:prstGeom prst="straightConnector1">
                <a:avLst/>
              </a:prstGeom>
              <a:ln w="12700" cap="sq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rot="8100000">
                <a:off x="5229796" y="3285953"/>
                <a:ext cx="252000" cy="0"/>
              </a:xfrm>
              <a:prstGeom prst="straightConnector1">
                <a:avLst/>
              </a:prstGeom>
              <a:ln w="12700" cap="sq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/>
            <p:cNvSpPr txBox="1"/>
            <p:nvPr/>
          </p:nvSpPr>
          <p:spPr>
            <a:xfrm>
              <a:off x="5604976" y="2884290"/>
              <a:ext cx="121358" cy="206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dirty="0"/>
                <a:t>x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436964" y="2700511"/>
              <a:ext cx="121358" cy="206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dirty="0" smtClean="0"/>
                <a:t>y</a:t>
              </a:r>
              <a:endParaRPr lang="en-GB" sz="15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220940" y="3028536"/>
              <a:ext cx="121358" cy="206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dirty="0" smtClean="0"/>
                <a:t>z</a:t>
              </a:r>
              <a:endParaRPr lang="en-GB" sz="1500" dirty="0"/>
            </a:p>
          </p:txBody>
        </p:sp>
      </p:grpSp>
      <p:sp>
        <p:nvSpPr>
          <p:cNvPr id="156" name="Freeform 155"/>
          <p:cNvSpPr/>
          <p:nvPr/>
        </p:nvSpPr>
        <p:spPr>
          <a:xfrm>
            <a:off x="433449" y="1044327"/>
            <a:ext cx="827051" cy="2870321"/>
          </a:xfrm>
          <a:custGeom>
            <a:avLst/>
            <a:gdLst>
              <a:gd name="connsiteX0" fmla="*/ 374073 w 374073"/>
              <a:gd name="connsiteY0" fmla="*/ 475013 h 475013"/>
              <a:gd name="connsiteX1" fmla="*/ 0 w 374073"/>
              <a:gd name="connsiteY1" fmla="*/ 475013 h 475013"/>
              <a:gd name="connsiteX2" fmla="*/ 0 w 374073"/>
              <a:gd name="connsiteY2" fmla="*/ 0 h 475013"/>
              <a:gd name="connsiteX3" fmla="*/ 362198 w 374073"/>
              <a:gd name="connsiteY3" fmla="*/ 0 h 475013"/>
              <a:gd name="connsiteX0" fmla="*/ 374073 w 374073"/>
              <a:gd name="connsiteY0" fmla="*/ 475013 h 475013"/>
              <a:gd name="connsiteX1" fmla="*/ 0 w 374073"/>
              <a:gd name="connsiteY1" fmla="*/ 475013 h 475013"/>
              <a:gd name="connsiteX2" fmla="*/ 0 w 374073"/>
              <a:gd name="connsiteY2" fmla="*/ 0 h 475013"/>
              <a:gd name="connsiteX3" fmla="*/ 169942 w 374073"/>
              <a:gd name="connsiteY3" fmla="*/ 0 h 47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073" h="475013">
                <a:moveTo>
                  <a:pt x="374073" y="475013"/>
                </a:moveTo>
                <a:lnTo>
                  <a:pt x="0" y="475013"/>
                </a:lnTo>
                <a:lnTo>
                  <a:pt x="0" y="0"/>
                </a:lnTo>
                <a:lnTo>
                  <a:pt x="169942" y="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/>
          <p:cNvCxnSpPr/>
          <p:nvPr/>
        </p:nvCxnSpPr>
        <p:spPr>
          <a:xfrm rot="-2400000">
            <a:off x="4345719" y="3298071"/>
            <a:ext cx="0" cy="93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10</cp:revision>
  <dcterms:created xsi:type="dcterms:W3CDTF">2014-06-02T13:11:15Z</dcterms:created>
  <dcterms:modified xsi:type="dcterms:W3CDTF">2014-10-19T16:04:56Z</dcterms:modified>
</cp:coreProperties>
</file>