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1522075" cy="36004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690" y="-828"/>
      </p:cViewPr>
      <p:guideLst>
        <p:guide orient="horz" pos="1134"/>
        <p:guide pos="36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156" y="1118478"/>
            <a:ext cx="9793764" cy="771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314" y="2040260"/>
            <a:ext cx="8065453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5B6F-78E1-4637-9023-649F366F8102}" type="datetimeFigureOut">
              <a:rPr lang="en-GB" smtClean="0"/>
              <a:t>27/06/2014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013F-815A-4878-8324-9A11B560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29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5B6F-78E1-4637-9023-649F366F8102}" type="datetimeFigureOut">
              <a:rPr lang="en-GB" smtClean="0"/>
              <a:t>27/06/2014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013F-815A-4878-8324-9A11B560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81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7779" y="75848"/>
            <a:ext cx="3062550" cy="16127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122" y="75848"/>
            <a:ext cx="8995621" cy="16127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5B6F-78E1-4637-9023-649F366F8102}" type="datetimeFigureOut">
              <a:rPr lang="en-GB" smtClean="0"/>
              <a:t>27/06/2014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013F-815A-4878-8324-9A11B560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50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5B6F-78E1-4637-9023-649F366F8102}" type="datetimeFigureOut">
              <a:rPr lang="en-GB" smtClean="0"/>
              <a:t>27/06/2014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013F-815A-4878-8324-9A11B560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71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166" y="2313628"/>
            <a:ext cx="9793764" cy="71508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166" y="1526025"/>
            <a:ext cx="9793764" cy="7875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5B6F-78E1-4637-9023-649F366F8102}" type="datetimeFigureOut">
              <a:rPr lang="en-GB" smtClean="0"/>
              <a:t>27/06/2014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013F-815A-4878-8324-9A11B560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36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122" y="440889"/>
            <a:ext cx="6029086" cy="12476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1244" y="440889"/>
            <a:ext cx="6029086" cy="12476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5B6F-78E1-4637-9023-649F366F8102}" type="datetimeFigureOut">
              <a:rPr lang="en-GB" smtClean="0"/>
              <a:t>27/06/2014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013F-815A-4878-8324-9A11B560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70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105" y="144190"/>
            <a:ext cx="10369868" cy="6000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105" y="805936"/>
            <a:ext cx="5090918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105" y="1141809"/>
            <a:ext cx="5090918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53057" y="805936"/>
            <a:ext cx="5092917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53057" y="1141809"/>
            <a:ext cx="5092917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5B6F-78E1-4637-9023-649F366F8102}" type="datetimeFigureOut">
              <a:rPr lang="en-GB" smtClean="0"/>
              <a:t>27/06/2014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013F-815A-4878-8324-9A11B560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85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5B6F-78E1-4637-9023-649F366F8102}" type="datetimeFigureOut">
              <a:rPr lang="en-GB" smtClean="0"/>
              <a:t>27/06/2014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013F-815A-4878-8324-9A11B560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91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5B6F-78E1-4637-9023-649F366F8102}" type="datetimeFigureOut">
              <a:rPr lang="en-GB" smtClean="0"/>
              <a:t>27/06/2014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013F-815A-4878-8324-9A11B560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00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105" y="143351"/>
            <a:ext cx="3790683" cy="6100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814" y="143352"/>
            <a:ext cx="6441161" cy="30728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105" y="753428"/>
            <a:ext cx="3790683" cy="24628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5B6F-78E1-4637-9023-649F366F8102}" type="datetimeFigureOut">
              <a:rPr lang="en-GB" smtClean="0"/>
              <a:t>27/06/2014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013F-815A-4878-8324-9A11B560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6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8409" y="2520320"/>
            <a:ext cx="6913245" cy="297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58409" y="321707"/>
            <a:ext cx="6913245" cy="21602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8409" y="2817857"/>
            <a:ext cx="6913245" cy="4225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5B6F-78E1-4637-9023-649F366F8102}" type="datetimeFigureOut">
              <a:rPr lang="en-GB" smtClean="0"/>
              <a:t>27/06/2014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013F-815A-4878-8324-9A11B560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61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105" y="144190"/>
            <a:ext cx="10369868" cy="600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105" y="840110"/>
            <a:ext cx="10369868" cy="2376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6106" y="3337089"/>
            <a:ext cx="268848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95B6F-78E1-4637-9023-649F366F8102}" type="datetimeFigureOut">
              <a:rPr lang="en-GB" smtClean="0"/>
              <a:t>27/06/2014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6711" y="3337089"/>
            <a:ext cx="364865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7489" y="3337089"/>
            <a:ext cx="268848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D013F-815A-4878-8324-9A11B560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48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http://upload.wikimedia.org/wikipedia/commons/b/bf/Replica-of-first-transis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7" y="117051"/>
            <a:ext cx="3816424" cy="341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Silicon Production Proc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827" y="2771"/>
            <a:ext cx="7429500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35387" y="124284"/>
            <a:ext cx="6125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31" name="TextBox 30"/>
          <p:cNvSpPr txBox="1"/>
          <p:nvPr/>
        </p:nvSpPr>
        <p:spPr>
          <a:xfrm>
            <a:off x="4139843" y="124284"/>
            <a:ext cx="6125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99218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</cp:revision>
  <dcterms:created xsi:type="dcterms:W3CDTF">2014-06-27T12:27:58Z</dcterms:created>
  <dcterms:modified xsi:type="dcterms:W3CDTF">2014-06-27T12:35:23Z</dcterms:modified>
</cp:coreProperties>
</file>