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601575" cy="5040313"/>
  <p:notesSz cx="6858000" cy="9144000"/>
  <p:defaultTextStyle>
    <a:defPPr>
      <a:defRPr lang="en-US"/>
    </a:defPPr>
    <a:lvl1pPr marL="0" algn="l" defTabSz="97401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7009" algn="l" defTabSz="97401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74019" algn="l" defTabSz="97401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61028" algn="l" defTabSz="97401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48038" algn="l" defTabSz="97401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35047" algn="l" defTabSz="97401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22057" algn="l" defTabSz="97401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09066" algn="l" defTabSz="97401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96076" algn="l" defTabSz="97401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1650" y="-1044"/>
      </p:cViewPr>
      <p:guideLst>
        <p:guide orient="horz" pos="1588"/>
        <p:guide pos="39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5120" y="1565765"/>
            <a:ext cx="10711339" cy="1080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0239" y="2856179"/>
            <a:ext cx="8821103" cy="128808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7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40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1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48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50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2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09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96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8F2F-320D-429B-B01C-1B19940C3A96}" type="datetimeFigureOut">
              <a:rPr lang="en-GB" smtClean="0"/>
              <a:t>27/06/2014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AAE7-046E-4CDF-A292-220EC6DB9D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414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8F2F-320D-429B-B01C-1B19940C3A96}" type="datetimeFigureOut">
              <a:rPr lang="en-GB" smtClean="0"/>
              <a:t>27/06/2014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AAE7-046E-4CDF-A292-220EC6DB9D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11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6143" y="201848"/>
            <a:ext cx="2835355" cy="43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0079" y="201848"/>
            <a:ext cx="8296037" cy="4300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8F2F-320D-429B-B01C-1B19940C3A96}" type="datetimeFigureOut">
              <a:rPr lang="en-GB" smtClean="0"/>
              <a:t>27/06/2014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AAE7-046E-4CDF-A292-220EC6DB9D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19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8F2F-320D-429B-B01C-1B19940C3A96}" type="datetimeFigureOut">
              <a:rPr lang="en-GB" smtClean="0"/>
              <a:t>27/06/2014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AAE7-046E-4CDF-A292-220EC6DB9D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31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440" y="3238868"/>
            <a:ext cx="10711339" cy="1001062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5440" y="2136303"/>
            <a:ext cx="10711339" cy="1102567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70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7401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6102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480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350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2205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0906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960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8F2F-320D-429B-B01C-1B19940C3A96}" type="datetimeFigureOut">
              <a:rPr lang="en-GB" smtClean="0"/>
              <a:t>27/06/2014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AAE7-046E-4CDF-A292-220EC6DB9D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66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0081" y="1176074"/>
            <a:ext cx="5565695" cy="332637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5803" y="1176074"/>
            <a:ext cx="5565695" cy="332637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8F2F-320D-429B-B01C-1B19940C3A96}" type="datetimeFigureOut">
              <a:rPr lang="en-GB" smtClean="0"/>
              <a:t>27/06/2014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AAE7-046E-4CDF-A292-220EC6DB9D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57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80" y="1128237"/>
            <a:ext cx="5567884" cy="470196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7009" indent="0">
              <a:buNone/>
              <a:defRPr sz="2100" b="1"/>
            </a:lvl2pPr>
            <a:lvl3pPr marL="974019" indent="0">
              <a:buNone/>
              <a:defRPr sz="1900" b="1"/>
            </a:lvl3pPr>
            <a:lvl4pPr marL="1461028" indent="0">
              <a:buNone/>
              <a:defRPr sz="1700" b="1"/>
            </a:lvl4pPr>
            <a:lvl5pPr marL="1948038" indent="0">
              <a:buNone/>
              <a:defRPr sz="1700" b="1"/>
            </a:lvl5pPr>
            <a:lvl6pPr marL="2435047" indent="0">
              <a:buNone/>
              <a:defRPr sz="1700" b="1"/>
            </a:lvl6pPr>
            <a:lvl7pPr marL="2922057" indent="0">
              <a:buNone/>
              <a:defRPr sz="1700" b="1"/>
            </a:lvl7pPr>
            <a:lvl8pPr marL="3409066" indent="0">
              <a:buNone/>
              <a:defRPr sz="1700" b="1"/>
            </a:lvl8pPr>
            <a:lvl9pPr marL="3896076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080" y="1598433"/>
            <a:ext cx="5567884" cy="2904014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1428" y="1128237"/>
            <a:ext cx="5570071" cy="470196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7009" indent="0">
              <a:buNone/>
              <a:defRPr sz="2100" b="1"/>
            </a:lvl2pPr>
            <a:lvl3pPr marL="974019" indent="0">
              <a:buNone/>
              <a:defRPr sz="1900" b="1"/>
            </a:lvl3pPr>
            <a:lvl4pPr marL="1461028" indent="0">
              <a:buNone/>
              <a:defRPr sz="1700" b="1"/>
            </a:lvl4pPr>
            <a:lvl5pPr marL="1948038" indent="0">
              <a:buNone/>
              <a:defRPr sz="1700" b="1"/>
            </a:lvl5pPr>
            <a:lvl6pPr marL="2435047" indent="0">
              <a:buNone/>
              <a:defRPr sz="1700" b="1"/>
            </a:lvl6pPr>
            <a:lvl7pPr marL="2922057" indent="0">
              <a:buNone/>
              <a:defRPr sz="1700" b="1"/>
            </a:lvl7pPr>
            <a:lvl8pPr marL="3409066" indent="0">
              <a:buNone/>
              <a:defRPr sz="1700" b="1"/>
            </a:lvl8pPr>
            <a:lvl9pPr marL="3896076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1428" y="1598433"/>
            <a:ext cx="5570071" cy="2904014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8F2F-320D-429B-B01C-1B19940C3A96}" type="datetimeFigureOut">
              <a:rPr lang="en-GB" smtClean="0"/>
              <a:t>27/06/2014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AAE7-046E-4CDF-A292-220EC6DB9D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61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8F2F-320D-429B-B01C-1B19940C3A96}" type="datetimeFigureOut">
              <a:rPr lang="en-GB" smtClean="0"/>
              <a:t>27/06/2014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AAE7-046E-4CDF-A292-220EC6DB9D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8F2F-320D-429B-B01C-1B19940C3A96}" type="datetimeFigureOut">
              <a:rPr lang="en-GB" smtClean="0"/>
              <a:t>27/06/2014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AAE7-046E-4CDF-A292-220EC6DB9D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80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79" y="200681"/>
            <a:ext cx="4145832" cy="854052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868" y="200682"/>
            <a:ext cx="7044631" cy="4301767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79" y="1054734"/>
            <a:ext cx="4145832" cy="3447714"/>
          </a:xfrm>
        </p:spPr>
        <p:txBody>
          <a:bodyPr/>
          <a:lstStyle>
            <a:lvl1pPr marL="0" indent="0">
              <a:buNone/>
              <a:defRPr sz="1500"/>
            </a:lvl1pPr>
            <a:lvl2pPr marL="487009" indent="0">
              <a:buNone/>
              <a:defRPr sz="1300"/>
            </a:lvl2pPr>
            <a:lvl3pPr marL="974019" indent="0">
              <a:buNone/>
              <a:defRPr sz="1100"/>
            </a:lvl3pPr>
            <a:lvl4pPr marL="1461028" indent="0">
              <a:buNone/>
              <a:defRPr sz="1000"/>
            </a:lvl4pPr>
            <a:lvl5pPr marL="1948038" indent="0">
              <a:buNone/>
              <a:defRPr sz="1000"/>
            </a:lvl5pPr>
            <a:lvl6pPr marL="2435047" indent="0">
              <a:buNone/>
              <a:defRPr sz="1000"/>
            </a:lvl6pPr>
            <a:lvl7pPr marL="2922057" indent="0">
              <a:buNone/>
              <a:defRPr sz="1000"/>
            </a:lvl7pPr>
            <a:lvl8pPr marL="3409066" indent="0">
              <a:buNone/>
              <a:defRPr sz="1000"/>
            </a:lvl8pPr>
            <a:lvl9pPr marL="389607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8F2F-320D-429B-B01C-1B19940C3A96}" type="datetimeFigureOut">
              <a:rPr lang="en-GB" smtClean="0"/>
              <a:t>27/06/2014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AAE7-046E-4CDF-A292-220EC6DB9D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699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9998" y="3528219"/>
            <a:ext cx="7560945" cy="41652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69998" y="450361"/>
            <a:ext cx="7560945" cy="3024188"/>
          </a:xfrm>
        </p:spPr>
        <p:txBody>
          <a:bodyPr/>
          <a:lstStyle>
            <a:lvl1pPr marL="0" indent="0">
              <a:buNone/>
              <a:defRPr sz="3400"/>
            </a:lvl1pPr>
            <a:lvl2pPr marL="487009" indent="0">
              <a:buNone/>
              <a:defRPr sz="3000"/>
            </a:lvl2pPr>
            <a:lvl3pPr marL="974019" indent="0">
              <a:buNone/>
              <a:defRPr sz="2600"/>
            </a:lvl3pPr>
            <a:lvl4pPr marL="1461028" indent="0">
              <a:buNone/>
              <a:defRPr sz="2100"/>
            </a:lvl4pPr>
            <a:lvl5pPr marL="1948038" indent="0">
              <a:buNone/>
              <a:defRPr sz="2100"/>
            </a:lvl5pPr>
            <a:lvl6pPr marL="2435047" indent="0">
              <a:buNone/>
              <a:defRPr sz="2100"/>
            </a:lvl6pPr>
            <a:lvl7pPr marL="2922057" indent="0">
              <a:buNone/>
              <a:defRPr sz="2100"/>
            </a:lvl7pPr>
            <a:lvl8pPr marL="3409066" indent="0">
              <a:buNone/>
              <a:defRPr sz="2100"/>
            </a:lvl8pPr>
            <a:lvl9pPr marL="3896076" indent="0">
              <a:buNone/>
              <a:defRPr sz="21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9998" y="3944748"/>
            <a:ext cx="7560945" cy="591537"/>
          </a:xfrm>
        </p:spPr>
        <p:txBody>
          <a:bodyPr/>
          <a:lstStyle>
            <a:lvl1pPr marL="0" indent="0">
              <a:buNone/>
              <a:defRPr sz="1500"/>
            </a:lvl1pPr>
            <a:lvl2pPr marL="487009" indent="0">
              <a:buNone/>
              <a:defRPr sz="1300"/>
            </a:lvl2pPr>
            <a:lvl3pPr marL="974019" indent="0">
              <a:buNone/>
              <a:defRPr sz="1100"/>
            </a:lvl3pPr>
            <a:lvl4pPr marL="1461028" indent="0">
              <a:buNone/>
              <a:defRPr sz="1000"/>
            </a:lvl4pPr>
            <a:lvl5pPr marL="1948038" indent="0">
              <a:buNone/>
              <a:defRPr sz="1000"/>
            </a:lvl5pPr>
            <a:lvl6pPr marL="2435047" indent="0">
              <a:buNone/>
              <a:defRPr sz="1000"/>
            </a:lvl6pPr>
            <a:lvl7pPr marL="2922057" indent="0">
              <a:buNone/>
              <a:defRPr sz="1000"/>
            </a:lvl7pPr>
            <a:lvl8pPr marL="3409066" indent="0">
              <a:buNone/>
              <a:defRPr sz="1000"/>
            </a:lvl8pPr>
            <a:lvl9pPr marL="389607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8F2F-320D-429B-B01C-1B19940C3A96}" type="datetimeFigureOut">
              <a:rPr lang="en-GB" smtClean="0"/>
              <a:t>27/06/2014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AAE7-046E-4CDF-A292-220EC6DB9D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22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081" y="201848"/>
            <a:ext cx="11341418" cy="840053"/>
          </a:xfrm>
          <a:prstGeom prst="rect">
            <a:avLst/>
          </a:prstGeom>
        </p:spPr>
        <p:txBody>
          <a:bodyPr vert="horz" lIns="97402" tIns="48701" rIns="97402" bIns="487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81" y="1176074"/>
            <a:ext cx="11341418" cy="3326374"/>
          </a:xfrm>
          <a:prstGeom prst="rect">
            <a:avLst/>
          </a:prstGeom>
        </p:spPr>
        <p:txBody>
          <a:bodyPr vert="horz" lIns="97402" tIns="48701" rIns="97402" bIns="487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81" y="4671624"/>
            <a:ext cx="2940367" cy="268350"/>
          </a:xfrm>
          <a:prstGeom prst="rect">
            <a:avLst/>
          </a:prstGeom>
        </p:spPr>
        <p:txBody>
          <a:bodyPr vert="horz" lIns="97402" tIns="48701" rIns="97402" bIns="4870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F8F2F-320D-429B-B01C-1B19940C3A96}" type="datetimeFigureOut">
              <a:rPr lang="en-GB" smtClean="0"/>
              <a:t>27/06/2014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5538" y="4671624"/>
            <a:ext cx="3990500" cy="268350"/>
          </a:xfrm>
          <a:prstGeom prst="rect">
            <a:avLst/>
          </a:prstGeom>
        </p:spPr>
        <p:txBody>
          <a:bodyPr vert="horz" lIns="97402" tIns="48701" rIns="97402" bIns="4870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31131" y="4671624"/>
            <a:ext cx="2940367" cy="268350"/>
          </a:xfrm>
          <a:prstGeom prst="rect">
            <a:avLst/>
          </a:prstGeom>
        </p:spPr>
        <p:txBody>
          <a:bodyPr vert="horz" lIns="97402" tIns="48701" rIns="97402" bIns="4870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8AAE7-046E-4CDF-A292-220EC6DB9D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55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74019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257" indent="-365257" algn="l" defTabSz="97401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91390" indent="-304381" algn="l" defTabSz="974019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524" indent="-243505" algn="l" defTabSz="974019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04533" indent="-243505" algn="l" defTabSz="974019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1542" indent="-243505" algn="l" defTabSz="974019" rtl="0" eaLnBrk="1" latinLnBrk="0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78552" indent="-243505" algn="l" defTabSz="974019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561" indent="-243505" algn="l" defTabSz="974019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2571" indent="-243505" algn="l" defTabSz="974019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39580" indent="-243505" algn="l" defTabSz="974019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401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7009" algn="l" defTabSz="97401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19" algn="l" defTabSz="97401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1028" algn="l" defTabSz="97401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8038" algn="l" defTabSz="97401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35047" algn="l" defTabSz="97401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22057" algn="l" defTabSz="97401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09066" algn="l" defTabSz="97401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96076" algn="l" defTabSz="97401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4" descr="Image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973" y="621166"/>
            <a:ext cx="5980899" cy="372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5" name="Group 84"/>
          <p:cNvGrpSpPr/>
          <p:nvPr/>
        </p:nvGrpSpPr>
        <p:grpSpPr>
          <a:xfrm>
            <a:off x="394112" y="188641"/>
            <a:ext cx="5832648" cy="4587602"/>
            <a:chOff x="107504" y="188641"/>
            <a:chExt cx="5832648" cy="4587602"/>
          </a:xfrm>
        </p:grpSpPr>
        <p:pic>
          <p:nvPicPr>
            <p:cNvPr id="86" name="Picture 2" descr="http://www.rsc.org/ej/JM/2010/b922385a/b922385a-f2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188641"/>
              <a:ext cx="5832648" cy="4587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TextBox 86"/>
            <p:cNvSpPr txBox="1"/>
            <p:nvPr/>
          </p:nvSpPr>
          <p:spPr>
            <a:xfrm>
              <a:off x="412551" y="793512"/>
              <a:ext cx="10385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300" dirty="0" err="1" smtClean="0"/>
                <a:t>Pentacene</a:t>
              </a:r>
              <a:endParaRPr lang="en-GB" sz="13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014847" y="793512"/>
              <a:ext cx="10385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300" dirty="0" err="1" smtClean="0"/>
                <a:t>Tetracene</a:t>
              </a:r>
              <a:endParaRPr lang="en-GB" sz="13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41126" y="2494904"/>
              <a:ext cx="10385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300" dirty="0" err="1" smtClean="0"/>
                <a:t>Rubrene</a:t>
              </a:r>
              <a:endParaRPr lang="en-GB" sz="13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649499" y="2494904"/>
              <a:ext cx="1440160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300" dirty="0" smtClean="0"/>
                <a:t>TIPS-</a:t>
              </a:r>
              <a:r>
                <a:rPr lang="en-GB" sz="1300" dirty="0" err="1" smtClean="0"/>
                <a:t>pentacene</a:t>
              </a:r>
              <a:endParaRPr lang="en-GB" sz="13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60424" y="3322872"/>
              <a:ext cx="1728192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300" dirty="0" smtClean="0"/>
                <a:t>T6 (</a:t>
              </a:r>
              <a:r>
                <a:rPr lang="en-GB" sz="1300" dirty="0" err="1" smtClean="0"/>
                <a:t>sexthiophene</a:t>
              </a:r>
              <a:r>
                <a:rPr lang="en-GB" sz="1300" dirty="0" smtClean="0"/>
                <a:t>)</a:t>
              </a:r>
              <a:endParaRPr lang="en-GB" sz="13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406046" y="4214264"/>
              <a:ext cx="103859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300" dirty="0" smtClean="0"/>
                <a:t>DH-</a:t>
              </a:r>
              <a:r>
                <a:rPr lang="en-GB" sz="1300" dirty="0" err="1" smtClean="0"/>
                <a:t>nT</a:t>
              </a:r>
              <a:endParaRPr lang="en-GB" sz="13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318399" y="1097439"/>
              <a:ext cx="1584000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300" dirty="0" err="1" smtClean="0"/>
                <a:t>Perfluoro-Pentacene</a:t>
              </a:r>
              <a:endParaRPr lang="en-GB" sz="13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148267" y="1171269"/>
              <a:ext cx="1152000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300" dirty="0" smtClean="0"/>
                <a:t>Fullerene (C</a:t>
              </a:r>
              <a:r>
                <a:rPr lang="en-GB" sz="1300" baseline="-25000" dirty="0" smtClean="0"/>
                <a:t>60</a:t>
              </a:r>
              <a:r>
                <a:rPr lang="en-GB" sz="1300" dirty="0" smtClean="0"/>
                <a:t>)</a:t>
              </a:r>
              <a:endParaRPr lang="en-GB" sz="13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30667" y="2041798"/>
              <a:ext cx="648000" cy="216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300" dirty="0" smtClean="0"/>
                <a:t>PTCDI</a:t>
              </a:r>
              <a:endParaRPr lang="en-GB" sz="13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162417" y="2730092"/>
              <a:ext cx="754335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300" dirty="0" err="1" smtClean="0"/>
                <a:t>DFHn</a:t>
              </a:r>
              <a:r>
                <a:rPr lang="en-GB" sz="1300" dirty="0" smtClean="0"/>
                <a:t>-T</a:t>
              </a:r>
              <a:endParaRPr lang="en-GB" sz="13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143367" y="4385767"/>
              <a:ext cx="754335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300" dirty="0" smtClean="0"/>
                <a:t>F</a:t>
              </a:r>
              <a:r>
                <a:rPr lang="en-GB" sz="1300" baseline="-25000" dirty="0" smtClean="0"/>
                <a:t>16</a:t>
              </a:r>
              <a:r>
                <a:rPr lang="en-GB" sz="1300" dirty="0" smtClean="0"/>
                <a:t>CuPc</a:t>
              </a:r>
              <a:endParaRPr lang="en-GB" sz="1300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-95127" y="-27384"/>
            <a:ext cx="6480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99" name="TextBox 98"/>
          <p:cNvSpPr txBox="1"/>
          <p:nvPr/>
        </p:nvSpPr>
        <p:spPr>
          <a:xfrm>
            <a:off x="6262734" y="438209"/>
            <a:ext cx="6480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88359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23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2</cp:revision>
  <dcterms:created xsi:type="dcterms:W3CDTF">2014-06-27T12:41:33Z</dcterms:created>
  <dcterms:modified xsi:type="dcterms:W3CDTF">2014-06-27T12:56:00Z</dcterms:modified>
</cp:coreProperties>
</file>