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001125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42" y="-126"/>
      </p:cViewPr>
      <p:guideLst>
        <p:guide orient="horz" pos="2212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A83E1-7CE7-4EF2-A677-370A5994ADD2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685800"/>
            <a:ext cx="4394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CC115-1718-45FB-AD29-57128A47F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7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1900" y="685800"/>
            <a:ext cx="4394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CC115-1718-45FB-AD29-57128A47F2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8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181221"/>
            <a:ext cx="765095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3978858"/>
            <a:ext cx="6300788" cy="17943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6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281188"/>
            <a:ext cx="2025253" cy="5991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9" y="281188"/>
            <a:ext cx="5925741" cy="59910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0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7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4511973"/>
            <a:ext cx="7650956" cy="1394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2976019"/>
            <a:ext cx="765095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8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9" y="1638354"/>
            <a:ext cx="3975497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5" y="1638354"/>
            <a:ext cx="3975497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7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1571715"/>
            <a:ext cx="3977060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2226730"/>
            <a:ext cx="3977060" cy="40454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7" y="1571715"/>
            <a:ext cx="3978622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7" y="2226730"/>
            <a:ext cx="3978622" cy="40454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9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279562"/>
            <a:ext cx="2961308" cy="1189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2" y="279563"/>
            <a:ext cx="5031879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1469318"/>
            <a:ext cx="2961308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2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7" y="4915060"/>
            <a:ext cx="5400675" cy="580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7" y="627386"/>
            <a:ext cx="5400675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7" y="5495311"/>
            <a:ext cx="5400675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3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9" y="281186"/>
            <a:ext cx="8101013" cy="117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9" y="1638354"/>
            <a:ext cx="8101013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9" y="6507903"/>
            <a:ext cx="2100263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243F-5F84-4526-99E0-A0D09F3BFEDC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6507903"/>
            <a:ext cx="2850356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9" y="6507903"/>
            <a:ext cx="2100263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244"/>
          <p:cNvGrpSpPr/>
          <p:nvPr/>
        </p:nvGrpSpPr>
        <p:grpSpPr>
          <a:xfrm>
            <a:off x="882774" y="397965"/>
            <a:ext cx="504056" cy="2736304"/>
            <a:chOff x="755576" y="764704"/>
            <a:chExt cx="504056" cy="2736304"/>
          </a:xfrm>
        </p:grpSpPr>
        <p:sp>
          <p:nvSpPr>
            <p:cNvPr id="246" name="Rectangle 3"/>
            <p:cNvSpPr/>
            <p:nvPr/>
          </p:nvSpPr>
          <p:spPr>
            <a:xfrm>
              <a:off x="755576" y="764704"/>
              <a:ext cx="504056" cy="864096"/>
            </a:xfrm>
            <a:custGeom>
              <a:avLst/>
              <a:gdLst>
                <a:gd name="connsiteX0" fmla="*/ 0 w 504056"/>
                <a:gd name="connsiteY0" fmla="*/ 0 h 864096"/>
                <a:gd name="connsiteX1" fmla="*/ 504056 w 504056"/>
                <a:gd name="connsiteY1" fmla="*/ 0 h 864096"/>
                <a:gd name="connsiteX2" fmla="*/ 504056 w 504056"/>
                <a:gd name="connsiteY2" fmla="*/ 864096 h 864096"/>
                <a:gd name="connsiteX3" fmla="*/ 0 w 504056"/>
                <a:gd name="connsiteY3" fmla="*/ 864096 h 864096"/>
                <a:gd name="connsiteX4" fmla="*/ 0 w 504056"/>
                <a:gd name="connsiteY4" fmla="*/ 0 h 864096"/>
                <a:gd name="connsiteX0" fmla="*/ 504056 w 595496"/>
                <a:gd name="connsiteY0" fmla="*/ 0 h 864096"/>
                <a:gd name="connsiteX1" fmla="*/ 504056 w 595496"/>
                <a:gd name="connsiteY1" fmla="*/ 864096 h 864096"/>
                <a:gd name="connsiteX2" fmla="*/ 0 w 595496"/>
                <a:gd name="connsiteY2" fmla="*/ 864096 h 864096"/>
                <a:gd name="connsiteX3" fmla="*/ 0 w 595496"/>
                <a:gd name="connsiteY3" fmla="*/ 0 h 864096"/>
                <a:gd name="connsiteX4" fmla="*/ 595496 w 595496"/>
                <a:gd name="connsiteY4" fmla="*/ 91440 h 864096"/>
                <a:gd name="connsiteX0" fmla="*/ 504056 w 504056"/>
                <a:gd name="connsiteY0" fmla="*/ 0 h 864096"/>
                <a:gd name="connsiteX1" fmla="*/ 504056 w 504056"/>
                <a:gd name="connsiteY1" fmla="*/ 864096 h 864096"/>
                <a:gd name="connsiteX2" fmla="*/ 0 w 504056"/>
                <a:gd name="connsiteY2" fmla="*/ 864096 h 864096"/>
                <a:gd name="connsiteX3" fmla="*/ 0 w 504056"/>
                <a:gd name="connsiteY3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864096">
                  <a:moveTo>
                    <a:pt x="504056" y="0"/>
                  </a:moveTo>
                  <a:lnTo>
                    <a:pt x="504056" y="864096"/>
                  </a:lnTo>
                  <a:lnTo>
                    <a:pt x="0" y="86409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3"/>
            <p:cNvSpPr/>
            <p:nvPr/>
          </p:nvSpPr>
          <p:spPr>
            <a:xfrm flipV="1">
              <a:off x="755576" y="2636912"/>
              <a:ext cx="504056" cy="864096"/>
            </a:xfrm>
            <a:custGeom>
              <a:avLst/>
              <a:gdLst>
                <a:gd name="connsiteX0" fmla="*/ 0 w 504056"/>
                <a:gd name="connsiteY0" fmla="*/ 0 h 864096"/>
                <a:gd name="connsiteX1" fmla="*/ 504056 w 504056"/>
                <a:gd name="connsiteY1" fmla="*/ 0 h 864096"/>
                <a:gd name="connsiteX2" fmla="*/ 504056 w 504056"/>
                <a:gd name="connsiteY2" fmla="*/ 864096 h 864096"/>
                <a:gd name="connsiteX3" fmla="*/ 0 w 504056"/>
                <a:gd name="connsiteY3" fmla="*/ 864096 h 864096"/>
                <a:gd name="connsiteX4" fmla="*/ 0 w 504056"/>
                <a:gd name="connsiteY4" fmla="*/ 0 h 864096"/>
                <a:gd name="connsiteX0" fmla="*/ 504056 w 595496"/>
                <a:gd name="connsiteY0" fmla="*/ 0 h 864096"/>
                <a:gd name="connsiteX1" fmla="*/ 504056 w 595496"/>
                <a:gd name="connsiteY1" fmla="*/ 864096 h 864096"/>
                <a:gd name="connsiteX2" fmla="*/ 0 w 595496"/>
                <a:gd name="connsiteY2" fmla="*/ 864096 h 864096"/>
                <a:gd name="connsiteX3" fmla="*/ 0 w 595496"/>
                <a:gd name="connsiteY3" fmla="*/ 0 h 864096"/>
                <a:gd name="connsiteX4" fmla="*/ 595496 w 595496"/>
                <a:gd name="connsiteY4" fmla="*/ 91440 h 864096"/>
                <a:gd name="connsiteX0" fmla="*/ 504056 w 504056"/>
                <a:gd name="connsiteY0" fmla="*/ 0 h 864096"/>
                <a:gd name="connsiteX1" fmla="*/ 504056 w 504056"/>
                <a:gd name="connsiteY1" fmla="*/ 864096 h 864096"/>
                <a:gd name="connsiteX2" fmla="*/ 0 w 504056"/>
                <a:gd name="connsiteY2" fmla="*/ 864096 h 864096"/>
                <a:gd name="connsiteX3" fmla="*/ 0 w 504056"/>
                <a:gd name="connsiteY3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864096">
                  <a:moveTo>
                    <a:pt x="504056" y="0"/>
                  </a:moveTo>
                  <a:lnTo>
                    <a:pt x="504056" y="864096"/>
                  </a:lnTo>
                  <a:lnTo>
                    <a:pt x="0" y="864096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441532" y="758005"/>
            <a:ext cx="504056" cy="2016224"/>
            <a:chOff x="1619672" y="1124744"/>
            <a:chExt cx="504056" cy="2016224"/>
          </a:xfrm>
        </p:grpSpPr>
        <p:sp>
          <p:nvSpPr>
            <p:cNvPr id="249" name="Rectangle 3"/>
            <p:cNvSpPr/>
            <p:nvPr/>
          </p:nvSpPr>
          <p:spPr>
            <a:xfrm>
              <a:off x="1619672" y="1124744"/>
              <a:ext cx="504056" cy="864096"/>
            </a:xfrm>
            <a:custGeom>
              <a:avLst/>
              <a:gdLst>
                <a:gd name="connsiteX0" fmla="*/ 0 w 504056"/>
                <a:gd name="connsiteY0" fmla="*/ 0 h 864096"/>
                <a:gd name="connsiteX1" fmla="*/ 504056 w 504056"/>
                <a:gd name="connsiteY1" fmla="*/ 0 h 864096"/>
                <a:gd name="connsiteX2" fmla="*/ 504056 w 504056"/>
                <a:gd name="connsiteY2" fmla="*/ 864096 h 864096"/>
                <a:gd name="connsiteX3" fmla="*/ 0 w 504056"/>
                <a:gd name="connsiteY3" fmla="*/ 864096 h 864096"/>
                <a:gd name="connsiteX4" fmla="*/ 0 w 504056"/>
                <a:gd name="connsiteY4" fmla="*/ 0 h 864096"/>
                <a:gd name="connsiteX0" fmla="*/ 504056 w 595496"/>
                <a:gd name="connsiteY0" fmla="*/ 0 h 864096"/>
                <a:gd name="connsiteX1" fmla="*/ 504056 w 595496"/>
                <a:gd name="connsiteY1" fmla="*/ 864096 h 864096"/>
                <a:gd name="connsiteX2" fmla="*/ 0 w 595496"/>
                <a:gd name="connsiteY2" fmla="*/ 864096 h 864096"/>
                <a:gd name="connsiteX3" fmla="*/ 0 w 595496"/>
                <a:gd name="connsiteY3" fmla="*/ 0 h 864096"/>
                <a:gd name="connsiteX4" fmla="*/ 595496 w 595496"/>
                <a:gd name="connsiteY4" fmla="*/ 91440 h 864096"/>
                <a:gd name="connsiteX0" fmla="*/ 504056 w 504056"/>
                <a:gd name="connsiteY0" fmla="*/ 0 h 864096"/>
                <a:gd name="connsiteX1" fmla="*/ 504056 w 504056"/>
                <a:gd name="connsiteY1" fmla="*/ 864096 h 864096"/>
                <a:gd name="connsiteX2" fmla="*/ 0 w 504056"/>
                <a:gd name="connsiteY2" fmla="*/ 864096 h 864096"/>
                <a:gd name="connsiteX3" fmla="*/ 0 w 504056"/>
                <a:gd name="connsiteY3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864096">
                  <a:moveTo>
                    <a:pt x="504056" y="0"/>
                  </a:moveTo>
                  <a:lnTo>
                    <a:pt x="504056" y="864096"/>
                  </a:lnTo>
                  <a:lnTo>
                    <a:pt x="0" y="86409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3"/>
            <p:cNvSpPr/>
            <p:nvPr/>
          </p:nvSpPr>
          <p:spPr>
            <a:xfrm flipV="1">
              <a:off x="1619672" y="2276872"/>
              <a:ext cx="504056" cy="864096"/>
            </a:xfrm>
            <a:custGeom>
              <a:avLst/>
              <a:gdLst>
                <a:gd name="connsiteX0" fmla="*/ 0 w 504056"/>
                <a:gd name="connsiteY0" fmla="*/ 0 h 864096"/>
                <a:gd name="connsiteX1" fmla="*/ 504056 w 504056"/>
                <a:gd name="connsiteY1" fmla="*/ 0 h 864096"/>
                <a:gd name="connsiteX2" fmla="*/ 504056 w 504056"/>
                <a:gd name="connsiteY2" fmla="*/ 864096 h 864096"/>
                <a:gd name="connsiteX3" fmla="*/ 0 w 504056"/>
                <a:gd name="connsiteY3" fmla="*/ 864096 h 864096"/>
                <a:gd name="connsiteX4" fmla="*/ 0 w 504056"/>
                <a:gd name="connsiteY4" fmla="*/ 0 h 864096"/>
                <a:gd name="connsiteX0" fmla="*/ 504056 w 595496"/>
                <a:gd name="connsiteY0" fmla="*/ 0 h 864096"/>
                <a:gd name="connsiteX1" fmla="*/ 504056 w 595496"/>
                <a:gd name="connsiteY1" fmla="*/ 864096 h 864096"/>
                <a:gd name="connsiteX2" fmla="*/ 0 w 595496"/>
                <a:gd name="connsiteY2" fmla="*/ 864096 h 864096"/>
                <a:gd name="connsiteX3" fmla="*/ 0 w 595496"/>
                <a:gd name="connsiteY3" fmla="*/ 0 h 864096"/>
                <a:gd name="connsiteX4" fmla="*/ 595496 w 595496"/>
                <a:gd name="connsiteY4" fmla="*/ 91440 h 864096"/>
                <a:gd name="connsiteX0" fmla="*/ 504056 w 504056"/>
                <a:gd name="connsiteY0" fmla="*/ 0 h 864096"/>
                <a:gd name="connsiteX1" fmla="*/ 504056 w 504056"/>
                <a:gd name="connsiteY1" fmla="*/ 864096 h 864096"/>
                <a:gd name="connsiteX2" fmla="*/ 0 w 504056"/>
                <a:gd name="connsiteY2" fmla="*/ 864096 h 864096"/>
                <a:gd name="connsiteX3" fmla="*/ 0 w 504056"/>
                <a:gd name="connsiteY3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864096">
                  <a:moveTo>
                    <a:pt x="504056" y="0"/>
                  </a:moveTo>
                  <a:lnTo>
                    <a:pt x="504056" y="864096"/>
                  </a:lnTo>
                  <a:lnTo>
                    <a:pt x="0" y="864096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051126" y="1046037"/>
            <a:ext cx="504056" cy="1512168"/>
            <a:chOff x="2627784" y="1412776"/>
            <a:chExt cx="504056" cy="1512168"/>
          </a:xfrm>
        </p:grpSpPr>
        <p:sp>
          <p:nvSpPr>
            <p:cNvPr id="252" name="Rectangle 3"/>
            <p:cNvSpPr/>
            <p:nvPr/>
          </p:nvSpPr>
          <p:spPr>
            <a:xfrm>
              <a:off x="2627784" y="1412776"/>
              <a:ext cx="504056" cy="864096"/>
            </a:xfrm>
            <a:custGeom>
              <a:avLst/>
              <a:gdLst>
                <a:gd name="connsiteX0" fmla="*/ 0 w 504056"/>
                <a:gd name="connsiteY0" fmla="*/ 0 h 864096"/>
                <a:gd name="connsiteX1" fmla="*/ 504056 w 504056"/>
                <a:gd name="connsiteY1" fmla="*/ 0 h 864096"/>
                <a:gd name="connsiteX2" fmla="*/ 504056 w 504056"/>
                <a:gd name="connsiteY2" fmla="*/ 864096 h 864096"/>
                <a:gd name="connsiteX3" fmla="*/ 0 w 504056"/>
                <a:gd name="connsiteY3" fmla="*/ 864096 h 864096"/>
                <a:gd name="connsiteX4" fmla="*/ 0 w 504056"/>
                <a:gd name="connsiteY4" fmla="*/ 0 h 864096"/>
                <a:gd name="connsiteX0" fmla="*/ 504056 w 595496"/>
                <a:gd name="connsiteY0" fmla="*/ 0 h 864096"/>
                <a:gd name="connsiteX1" fmla="*/ 504056 w 595496"/>
                <a:gd name="connsiteY1" fmla="*/ 864096 h 864096"/>
                <a:gd name="connsiteX2" fmla="*/ 0 w 595496"/>
                <a:gd name="connsiteY2" fmla="*/ 864096 h 864096"/>
                <a:gd name="connsiteX3" fmla="*/ 0 w 595496"/>
                <a:gd name="connsiteY3" fmla="*/ 0 h 864096"/>
                <a:gd name="connsiteX4" fmla="*/ 595496 w 595496"/>
                <a:gd name="connsiteY4" fmla="*/ 91440 h 864096"/>
                <a:gd name="connsiteX0" fmla="*/ 504056 w 504056"/>
                <a:gd name="connsiteY0" fmla="*/ 0 h 864096"/>
                <a:gd name="connsiteX1" fmla="*/ 504056 w 504056"/>
                <a:gd name="connsiteY1" fmla="*/ 864096 h 864096"/>
                <a:gd name="connsiteX2" fmla="*/ 0 w 504056"/>
                <a:gd name="connsiteY2" fmla="*/ 864096 h 864096"/>
                <a:gd name="connsiteX3" fmla="*/ 0 w 504056"/>
                <a:gd name="connsiteY3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864096">
                  <a:moveTo>
                    <a:pt x="504056" y="0"/>
                  </a:moveTo>
                  <a:lnTo>
                    <a:pt x="504056" y="864096"/>
                  </a:lnTo>
                  <a:lnTo>
                    <a:pt x="0" y="86409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Rectangle 3"/>
            <p:cNvSpPr/>
            <p:nvPr/>
          </p:nvSpPr>
          <p:spPr>
            <a:xfrm flipV="1">
              <a:off x="2627784" y="2060848"/>
              <a:ext cx="504056" cy="864096"/>
            </a:xfrm>
            <a:custGeom>
              <a:avLst/>
              <a:gdLst>
                <a:gd name="connsiteX0" fmla="*/ 0 w 504056"/>
                <a:gd name="connsiteY0" fmla="*/ 0 h 864096"/>
                <a:gd name="connsiteX1" fmla="*/ 504056 w 504056"/>
                <a:gd name="connsiteY1" fmla="*/ 0 h 864096"/>
                <a:gd name="connsiteX2" fmla="*/ 504056 w 504056"/>
                <a:gd name="connsiteY2" fmla="*/ 864096 h 864096"/>
                <a:gd name="connsiteX3" fmla="*/ 0 w 504056"/>
                <a:gd name="connsiteY3" fmla="*/ 864096 h 864096"/>
                <a:gd name="connsiteX4" fmla="*/ 0 w 504056"/>
                <a:gd name="connsiteY4" fmla="*/ 0 h 864096"/>
                <a:gd name="connsiteX0" fmla="*/ 504056 w 595496"/>
                <a:gd name="connsiteY0" fmla="*/ 0 h 864096"/>
                <a:gd name="connsiteX1" fmla="*/ 504056 w 595496"/>
                <a:gd name="connsiteY1" fmla="*/ 864096 h 864096"/>
                <a:gd name="connsiteX2" fmla="*/ 0 w 595496"/>
                <a:gd name="connsiteY2" fmla="*/ 864096 h 864096"/>
                <a:gd name="connsiteX3" fmla="*/ 0 w 595496"/>
                <a:gd name="connsiteY3" fmla="*/ 0 h 864096"/>
                <a:gd name="connsiteX4" fmla="*/ 595496 w 595496"/>
                <a:gd name="connsiteY4" fmla="*/ 91440 h 864096"/>
                <a:gd name="connsiteX0" fmla="*/ 504056 w 504056"/>
                <a:gd name="connsiteY0" fmla="*/ 0 h 864096"/>
                <a:gd name="connsiteX1" fmla="*/ 504056 w 504056"/>
                <a:gd name="connsiteY1" fmla="*/ 864096 h 864096"/>
                <a:gd name="connsiteX2" fmla="*/ 0 w 504056"/>
                <a:gd name="connsiteY2" fmla="*/ 864096 h 864096"/>
                <a:gd name="connsiteX3" fmla="*/ 0 w 504056"/>
                <a:gd name="connsiteY3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864096">
                  <a:moveTo>
                    <a:pt x="504056" y="0"/>
                  </a:moveTo>
                  <a:lnTo>
                    <a:pt x="504056" y="864096"/>
                  </a:lnTo>
                  <a:lnTo>
                    <a:pt x="0" y="864096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3"/>
            <p:cNvSpPr/>
            <p:nvPr/>
          </p:nvSpPr>
          <p:spPr>
            <a:xfrm flipV="1">
              <a:off x="2647533" y="1971114"/>
              <a:ext cx="475200" cy="282799"/>
            </a:xfrm>
            <a:custGeom>
              <a:avLst/>
              <a:gdLst>
                <a:gd name="connsiteX0" fmla="*/ 0 w 504056"/>
                <a:gd name="connsiteY0" fmla="*/ 0 h 864096"/>
                <a:gd name="connsiteX1" fmla="*/ 504056 w 504056"/>
                <a:gd name="connsiteY1" fmla="*/ 0 h 864096"/>
                <a:gd name="connsiteX2" fmla="*/ 504056 w 504056"/>
                <a:gd name="connsiteY2" fmla="*/ 864096 h 864096"/>
                <a:gd name="connsiteX3" fmla="*/ 0 w 504056"/>
                <a:gd name="connsiteY3" fmla="*/ 864096 h 864096"/>
                <a:gd name="connsiteX4" fmla="*/ 0 w 504056"/>
                <a:gd name="connsiteY4" fmla="*/ 0 h 864096"/>
                <a:gd name="connsiteX0" fmla="*/ 504056 w 595496"/>
                <a:gd name="connsiteY0" fmla="*/ 0 h 864096"/>
                <a:gd name="connsiteX1" fmla="*/ 504056 w 595496"/>
                <a:gd name="connsiteY1" fmla="*/ 864096 h 864096"/>
                <a:gd name="connsiteX2" fmla="*/ 0 w 595496"/>
                <a:gd name="connsiteY2" fmla="*/ 864096 h 864096"/>
                <a:gd name="connsiteX3" fmla="*/ 0 w 595496"/>
                <a:gd name="connsiteY3" fmla="*/ 0 h 864096"/>
                <a:gd name="connsiteX4" fmla="*/ 595496 w 595496"/>
                <a:gd name="connsiteY4" fmla="*/ 91440 h 864096"/>
                <a:gd name="connsiteX0" fmla="*/ 504056 w 504056"/>
                <a:gd name="connsiteY0" fmla="*/ 0 h 864096"/>
                <a:gd name="connsiteX1" fmla="*/ 504056 w 504056"/>
                <a:gd name="connsiteY1" fmla="*/ 864096 h 864096"/>
                <a:gd name="connsiteX2" fmla="*/ 0 w 504056"/>
                <a:gd name="connsiteY2" fmla="*/ 864096 h 864096"/>
                <a:gd name="connsiteX3" fmla="*/ 0 w 504056"/>
                <a:gd name="connsiteY3" fmla="*/ 0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864096">
                  <a:moveTo>
                    <a:pt x="504056" y="0"/>
                  </a:moveTo>
                  <a:lnTo>
                    <a:pt x="504056" y="864096"/>
                  </a:lnTo>
                  <a:lnTo>
                    <a:pt x="0" y="864096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522734" y="-4103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Insulator</a:t>
            </a:r>
            <a:endParaRPr lang="en-GB" sz="2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1677292" y="356646"/>
            <a:ext cx="2032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Semiconductor</a:t>
            </a:r>
            <a:endParaRPr lang="en-GB" sz="2200" dirty="0"/>
          </a:p>
        </p:txBody>
      </p:sp>
      <p:cxnSp>
        <p:nvCxnSpPr>
          <p:cNvPr id="257" name="Straight Connector 256"/>
          <p:cNvCxnSpPr/>
          <p:nvPr/>
        </p:nvCxnSpPr>
        <p:spPr>
          <a:xfrm>
            <a:off x="594742" y="1766117"/>
            <a:ext cx="4608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876427" y="614569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Metal</a:t>
            </a:r>
            <a:endParaRPr lang="en-GB" sz="2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234702" y="614569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</a:t>
            </a:r>
            <a:r>
              <a:rPr lang="en-GB" sz="2200" dirty="0" smtClean="0"/>
              <a:t>B</a:t>
            </a:r>
            <a:endParaRPr lang="en-GB" sz="2200" dirty="0"/>
          </a:p>
        </p:txBody>
      </p:sp>
      <p:sp>
        <p:nvSpPr>
          <p:cNvPr id="260" name="TextBox 259"/>
          <p:cNvSpPr txBox="1"/>
          <p:nvPr/>
        </p:nvSpPr>
        <p:spPr>
          <a:xfrm>
            <a:off x="213420" y="2486197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V</a:t>
            </a:r>
            <a:r>
              <a:rPr lang="en-GB" sz="2200" dirty="0" smtClean="0"/>
              <a:t>B</a:t>
            </a:r>
            <a:endParaRPr lang="en-GB" sz="22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34702" y="1529750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</a:t>
            </a:r>
            <a:r>
              <a:rPr lang="en-GB" sz="2200" baseline="-25000" dirty="0" smtClean="0"/>
              <a:t>F</a:t>
            </a:r>
            <a:endParaRPr lang="en-GB" sz="2200" dirty="0"/>
          </a:p>
        </p:txBody>
      </p:sp>
      <p:cxnSp>
        <p:nvCxnSpPr>
          <p:cNvPr id="262" name="Straight Arrow Connector 261"/>
          <p:cNvCxnSpPr/>
          <p:nvPr/>
        </p:nvCxnSpPr>
        <p:spPr>
          <a:xfrm>
            <a:off x="1134802" y="1262061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1098798" y="1694109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 smtClean="0"/>
              <a:t>E</a:t>
            </a:r>
            <a:r>
              <a:rPr lang="en-GB" sz="2200" baseline="-25000" dirty="0" err="1"/>
              <a:t>g</a:t>
            </a:r>
            <a:endParaRPr lang="en-GB" sz="2200" dirty="0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2679974" y="1622101"/>
            <a:ext cx="0" cy="26507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-74612" y="-410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cxnSp>
        <p:nvCxnSpPr>
          <p:cNvPr id="266" name="Straight Arrow Connector 265"/>
          <p:cNvCxnSpPr/>
          <p:nvPr/>
        </p:nvCxnSpPr>
        <p:spPr>
          <a:xfrm flipV="1">
            <a:off x="5037956" y="265180"/>
            <a:ext cx="0" cy="9059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893940" y="-41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5902388" y="-50324"/>
            <a:ext cx="3240024" cy="3465676"/>
            <a:chOff x="6238280" y="-36676"/>
            <a:chExt cx="3240024" cy="3465676"/>
          </a:xfrm>
        </p:grpSpPr>
        <p:sp>
          <p:nvSpPr>
            <p:cNvPr id="269" name="Freeform 268"/>
            <p:cNvSpPr/>
            <p:nvPr/>
          </p:nvSpPr>
          <p:spPr>
            <a:xfrm flipV="1">
              <a:off x="6670280" y="211143"/>
              <a:ext cx="2160000" cy="2171700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6238280" y="116632"/>
              <a:ext cx="3024000" cy="2956659"/>
              <a:chOff x="4495800" y="1855351"/>
              <a:chExt cx="3024000" cy="2956659"/>
            </a:xfrm>
          </p:grpSpPr>
          <p:cxnSp>
            <p:nvCxnSpPr>
              <p:cNvPr id="279" name="Straight Arrow Connector 278"/>
              <p:cNvCxnSpPr/>
              <p:nvPr/>
            </p:nvCxnSpPr>
            <p:spPr>
              <a:xfrm flipV="1">
                <a:off x="6012160" y="1855351"/>
                <a:ext cx="0" cy="2952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rot="5400000" flipV="1">
                <a:off x="6007800" y="3300010"/>
                <a:ext cx="0" cy="3024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Freeform 270"/>
            <p:cNvSpPr/>
            <p:nvPr/>
          </p:nvSpPr>
          <p:spPr>
            <a:xfrm flipV="1">
              <a:off x="7237491" y="1912658"/>
              <a:ext cx="1020903" cy="535082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  <a:gd name="connsiteX0" fmla="*/ 0 w 2810557"/>
                <a:gd name="connsiteY0" fmla="*/ 2202460 h 2202460"/>
                <a:gd name="connsiteX1" fmla="*/ 1372282 w 2810557"/>
                <a:gd name="connsiteY1" fmla="*/ 17 h 2202460"/>
                <a:gd name="connsiteX2" fmla="*/ 2810557 w 2810557"/>
                <a:gd name="connsiteY2" fmla="*/ 2171717 h 2202460"/>
                <a:gd name="connsiteX0" fmla="*/ 0 w 2706854"/>
                <a:gd name="connsiteY0" fmla="*/ 2202515 h 2202515"/>
                <a:gd name="connsiteX1" fmla="*/ 1372282 w 2706854"/>
                <a:gd name="connsiteY1" fmla="*/ 72 h 2202515"/>
                <a:gd name="connsiteX2" fmla="*/ 2706854 w 2706854"/>
                <a:gd name="connsiteY2" fmla="*/ 2141025 h 2202515"/>
                <a:gd name="connsiteX0" fmla="*/ 0 w 2706854"/>
                <a:gd name="connsiteY0" fmla="*/ 2202515 h 2202515"/>
                <a:gd name="connsiteX1" fmla="*/ 1372282 w 2706854"/>
                <a:gd name="connsiteY1" fmla="*/ 72 h 2202515"/>
                <a:gd name="connsiteX2" fmla="*/ 2706854 w 2706854"/>
                <a:gd name="connsiteY2" fmla="*/ 2141025 h 2202515"/>
                <a:gd name="connsiteX0" fmla="*/ 0 w 2706854"/>
                <a:gd name="connsiteY0" fmla="*/ 2202515 h 2202515"/>
                <a:gd name="connsiteX1" fmla="*/ 1372282 w 2706854"/>
                <a:gd name="connsiteY1" fmla="*/ 72 h 2202515"/>
                <a:gd name="connsiteX2" fmla="*/ 2706854 w 2706854"/>
                <a:gd name="connsiteY2" fmla="*/ 2141025 h 2202515"/>
                <a:gd name="connsiteX0" fmla="*/ 0 w 2669144"/>
                <a:gd name="connsiteY0" fmla="*/ 2248779 h 2248779"/>
                <a:gd name="connsiteX1" fmla="*/ 1334572 w 2669144"/>
                <a:gd name="connsiteY1" fmla="*/ 219 h 2248779"/>
                <a:gd name="connsiteX2" fmla="*/ 2669144 w 2669144"/>
                <a:gd name="connsiteY2" fmla="*/ 2141172 h 2248779"/>
                <a:gd name="connsiteX0" fmla="*/ 0 w 2631432"/>
                <a:gd name="connsiteY0" fmla="*/ 2248779 h 2248779"/>
                <a:gd name="connsiteX1" fmla="*/ 1334572 w 2631432"/>
                <a:gd name="connsiteY1" fmla="*/ 219 h 2248779"/>
                <a:gd name="connsiteX2" fmla="*/ 2631432 w 2631432"/>
                <a:gd name="connsiteY2" fmla="*/ 2141172 h 2248779"/>
                <a:gd name="connsiteX0" fmla="*/ 0 w 2631432"/>
                <a:gd name="connsiteY0" fmla="*/ 2248779 h 2248779"/>
                <a:gd name="connsiteX1" fmla="*/ 1334572 w 2631432"/>
                <a:gd name="connsiteY1" fmla="*/ 219 h 2248779"/>
                <a:gd name="connsiteX2" fmla="*/ 2631432 w 2631432"/>
                <a:gd name="connsiteY2" fmla="*/ 2141172 h 2248779"/>
                <a:gd name="connsiteX0" fmla="*/ 0 w 2631432"/>
                <a:gd name="connsiteY0" fmla="*/ 2248813 h 2248813"/>
                <a:gd name="connsiteX1" fmla="*/ 1334572 w 2631432"/>
                <a:gd name="connsiteY1" fmla="*/ 253 h 2248813"/>
                <a:gd name="connsiteX2" fmla="*/ 2631432 w 2631432"/>
                <a:gd name="connsiteY2" fmla="*/ 2141206 h 2248813"/>
                <a:gd name="connsiteX0" fmla="*/ 0 w 2631432"/>
                <a:gd name="connsiteY0" fmla="*/ 2248813 h 2248813"/>
                <a:gd name="connsiteX1" fmla="*/ 1334572 w 2631432"/>
                <a:gd name="connsiteY1" fmla="*/ 253 h 2248813"/>
                <a:gd name="connsiteX2" fmla="*/ 2631432 w 2631432"/>
                <a:gd name="connsiteY2" fmla="*/ 2141206 h 224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1432" h="2248813">
                  <a:moveTo>
                    <a:pt x="0" y="2248813"/>
                  </a:moveTo>
                  <a:cubicBezTo>
                    <a:pt x="460565" y="809411"/>
                    <a:pt x="896000" y="18188"/>
                    <a:pt x="1334572" y="253"/>
                  </a:cubicBezTo>
                  <a:cubicBezTo>
                    <a:pt x="1773144" y="-17682"/>
                    <a:pt x="2236855" y="917010"/>
                    <a:pt x="2631432" y="214120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Freeform 271"/>
            <p:cNvSpPr/>
            <p:nvPr/>
          </p:nvSpPr>
          <p:spPr>
            <a:xfrm flipV="1">
              <a:off x="7212848" y="2007986"/>
              <a:ext cx="1080000" cy="516734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20975" y="962878"/>
                    <a:pt x="958850" y="0"/>
                    <a:pt x="1438275" y="0"/>
                  </a:cubicBezTo>
                  <a:cubicBezTo>
                    <a:pt x="1917700" y="0"/>
                    <a:pt x="2494544" y="993617"/>
                    <a:pt x="2876550" y="21717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Freeform 272"/>
            <p:cNvSpPr/>
            <p:nvPr/>
          </p:nvSpPr>
          <p:spPr>
            <a:xfrm flipV="1">
              <a:off x="7067152" y="2403186"/>
              <a:ext cx="1368000" cy="516734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8186860" y="2446109"/>
              <a:ext cx="802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n = 1</a:t>
              </a:r>
              <a:endParaRPr lang="en-GB" sz="2200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184275" y="1990001"/>
              <a:ext cx="802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n = 2</a:t>
              </a:r>
              <a:endParaRPr lang="en-GB" sz="22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8186860" y="1654386"/>
              <a:ext cx="802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n = 3</a:t>
              </a:r>
              <a:endParaRPr lang="en-GB" sz="22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750112" y="-3667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9046256" y="3059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</a:t>
              </a:r>
              <a:endParaRPr lang="en-GB" dirty="0"/>
            </a:p>
          </p:txBody>
        </p:sp>
      </p:grpSp>
      <p:cxnSp>
        <p:nvCxnSpPr>
          <p:cNvPr id="281" name="Straight Arrow Connector 280"/>
          <p:cNvCxnSpPr/>
          <p:nvPr/>
        </p:nvCxnSpPr>
        <p:spPr>
          <a:xfrm>
            <a:off x="7418748" y="2361584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6982172" y="2405000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E</a:t>
            </a:r>
            <a:r>
              <a:rPr lang="en-GB" sz="2200" baseline="-25000" dirty="0">
                <a:solidFill>
                  <a:srgbClr val="FF0000"/>
                </a:solidFill>
              </a:rPr>
              <a:t> </a:t>
            </a:r>
            <a:r>
              <a:rPr lang="en-GB" sz="2200" baseline="-25000" dirty="0" smtClean="0">
                <a:solidFill>
                  <a:srgbClr val="FF0000"/>
                </a:solidFill>
              </a:rPr>
              <a:t>B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758324" y="-410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84" name="TextBox 283"/>
          <p:cNvSpPr txBox="1"/>
          <p:nvPr/>
        </p:nvSpPr>
        <p:spPr>
          <a:xfrm>
            <a:off x="6910164" y="1183104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</a:t>
            </a:r>
            <a:r>
              <a:rPr lang="en-GB" sz="2200" dirty="0" smtClean="0"/>
              <a:t>B</a:t>
            </a:r>
            <a:endParaRPr lang="en-GB" sz="2200" dirty="0"/>
          </a:p>
        </p:txBody>
      </p:sp>
      <p:pic>
        <p:nvPicPr>
          <p:cNvPr id="2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58" y="3694826"/>
            <a:ext cx="4320000" cy="3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TextBox 285"/>
          <p:cNvSpPr txBox="1"/>
          <p:nvPr/>
        </p:nvSpPr>
        <p:spPr>
          <a:xfrm>
            <a:off x="-90534" y="3672323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grpSp>
        <p:nvGrpSpPr>
          <p:cNvPr id="287" name="Group 286"/>
          <p:cNvGrpSpPr/>
          <p:nvPr/>
        </p:nvGrpSpPr>
        <p:grpSpPr>
          <a:xfrm>
            <a:off x="612158" y="3910850"/>
            <a:ext cx="3713733" cy="2664296"/>
            <a:chOff x="594742" y="3780482"/>
            <a:chExt cx="3713733" cy="2664296"/>
          </a:xfrm>
        </p:grpSpPr>
        <p:cxnSp>
          <p:nvCxnSpPr>
            <p:cNvPr id="288" name="Straight Arrow Connector 287"/>
            <p:cNvCxnSpPr/>
            <p:nvPr/>
          </p:nvCxnSpPr>
          <p:spPr>
            <a:xfrm flipV="1">
              <a:off x="594742" y="3780482"/>
              <a:ext cx="0" cy="2664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/>
            <p:nvPr/>
          </p:nvCxnSpPr>
          <p:spPr>
            <a:xfrm>
              <a:off x="594742" y="6444778"/>
              <a:ext cx="37137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TextBox 289"/>
          <p:cNvSpPr txBox="1"/>
          <p:nvPr/>
        </p:nvSpPr>
        <p:spPr>
          <a:xfrm>
            <a:off x="4317055" y="3672323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291" name="Straight Connector 290"/>
          <p:cNvCxnSpPr/>
          <p:nvPr/>
        </p:nvCxnSpPr>
        <p:spPr>
          <a:xfrm>
            <a:off x="1205610" y="4237455"/>
            <a:ext cx="0" cy="23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Freeform 291"/>
          <p:cNvSpPr/>
          <p:nvPr/>
        </p:nvSpPr>
        <p:spPr>
          <a:xfrm>
            <a:off x="2825836" y="5778218"/>
            <a:ext cx="1212112" cy="148856"/>
          </a:xfrm>
          <a:custGeom>
            <a:avLst/>
            <a:gdLst>
              <a:gd name="connsiteX0" fmla="*/ 0 w 1212112"/>
              <a:gd name="connsiteY0" fmla="*/ 148856 h 148856"/>
              <a:gd name="connsiteX1" fmla="*/ 584791 w 1212112"/>
              <a:gd name="connsiteY1" fmla="*/ 42531 h 148856"/>
              <a:gd name="connsiteX2" fmla="*/ 1212112 w 1212112"/>
              <a:gd name="connsiteY2" fmla="*/ 0 h 1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112" h="148856">
                <a:moveTo>
                  <a:pt x="0" y="148856"/>
                </a:moveTo>
                <a:cubicBezTo>
                  <a:pt x="191386" y="108098"/>
                  <a:pt x="382772" y="67340"/>
                  <a:pt x="584791" y="42531"/>
                </a:cubicBezTo>
                <a:cubicBezTo>
                  <a:pt x="786810" y="17722"/>
                  <a:pt x="999461" y="8861"/>
                  <a:pt x="12121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Freeform 292"/>
          <p:cNvSpPr/>
          <p:nvPr/>
        </p:nvSpPr>
        <p:spPr>
          <a:xfrm rot="5400000" flipV="1">
            <a:off x="3136590" y="5637994"/>
            <a:ext cx="650380" cy="1228544"/>
          </a:xfrm>
          <a:custGeom>
            <a:avLst/>
            <a:gdLst>
              <a:gd name="connsiteX0" fmla="*/ 0 w 2876550"/>
              <a:gd name="connsiteY0" fmla="*/ 2171700 h 2171700"/>
              <a:gd name="connsiteX1" fmla="*/ 1438275 w 2876550"/>
              <a:gd name="connsiteY1" fmla="*/ 0 h 2171700"/>
              <a:gd name="connsiteX2" fmla="*/ 2876550 w 2876550"/>
              <a:gd name="connsiteY2" fmla="*/ 2171700 h 2171700"/>
              <a:gd name="connsiteX0" fmla="*/ 0 w 1438275"/>
              <a:gd name="connsiteY0" fmla="*/ 2171700 h 2171700"/>
              <a:gd name="connsiteX1" fmla="*/ 1438275 w 1438275"/>
              <a:gd name="connsiteY1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275" h="2171700">
                <a:moveTo>
                  <a:pt x="0" y="2171700"/>
                </a:moveTo>
                <a:cubicBezTo>
                  <a:pt x="479425" y="1085850"/>
                  <a:pt x="958850" y="0"/>
                  <a:pt x="1438275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2457042" y="5062978"/>
            <a:ext cx="0" cy="15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768382" y="5639146"/>
            <a:ext cx="0" cy="9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838506" y="3767995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2285710" y="4596648"/>
            <a:ext cx="401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2</a:t>
            </a:r>
            <a:endParaRPr lang="en-GB" sz="2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2645770" y="5208259"/>
            <a:ext cx="401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3</a:t>
            </a:r>
            <a:endParaRPr lang="en-GB" sz="2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686494" y="6516786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 smtClean="0"/>
              <a:t>E</a:t>
            </a:r>
            <a:r>
              <a:rPr lang="en-GB" sz="2200" baseline="-25000" dirty="0" err="1"/>
              <a:t>g</a:t>
            </a:r>
            <a:endParaRPr lang="en-GB" sz="2200" dirty="0"/>
          </a:p>
        </p:txBody>
      </p:sp>
      <p:sp>
        <p:nvSpPr>
          <p:cNvPr id="300" name="TextBox 299"/>
          <p:cNvSpPr txBox="1"/>
          <p:nvPr/>
        </p:nvSpPr>
        <p:spPr>
          <a:xfrm>
            <a:off x="4157940" y="6593228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</a:t>
            </a:r>
            <a:endParaRPr lang="en-GB" sz="22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69506" y="3767995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275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43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10</cp:revision>
  <dcterms:created xsi:type="dcterms:W3CDTF">2014-06-21T15:48:00Z</dcterms:created>
  <dcterms:modified xsi:type="dcterms:W3CDTF">2014-06-22T17:49:58Z</dcterms:modified>
</cp:coreProperties>
</file>