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661150" cy="7380288"/>
  <p:notesSz cx="6858000" cy="9144000"/>
  <p:defaultTextStyle>
    <a:defPPr>
      <a:defRPr lang="en-US"/>
    </a:defPPr>
    <a:lvl1pPr marL="0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4460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48920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73381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97841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22302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46762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71223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95683" algn="l" defTabSz="8489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752" y="-96"/>
      </p:cViewPr>
      <p:guideLst>
        <p:guide orient="horz" pos="2325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88" y="2292675"/>
            <a:ext cx="5661978" cy="15819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73" y="4182163"/>
            <a:ext cx="4662806" cy="1886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8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2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6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5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47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3563" y="341680"/>
            <a:ext cx="1179579" cy="72743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515" y="341680"/>
            <a:ext cx="3430030" cy="7274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0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2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85" y="4742520"/>
            <a:ext cx="5661978" cy="14658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185" y="3128082"/>
            <a:ext cx="5661978" cy="161443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4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48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733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78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23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67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122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56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516" y="1988578"/>
            <a:ext cx="2304804" cy="562746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8338" y="1988578"/>
            <a:ext cx="2304805" cy="562746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0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8" y="295554"/>
            <a:ext cx="5995036" cy="12300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652023"/>
            <a:ext cx="2943165" cy="68848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460" indent="0">
              <a:buNone/>
              <a:defRPr sz="1800" b="1"/>
            </a:lvl2pPr>
            <a:lvl3pPr marL="848920" indent="0">
              <a:buNone/>
              <a:defRPr sz="1600" b="1"/>
            </a:lvl3pPr>
            <a:lvl4pPr marL="1273381" indent="0">
              <a:buNone/>
              <a:defRPr sz="1400" b="1"/>
            </a:lvl4pPr>
            <a:lvl5pPr marL="1697841" indent="0">
              <a:buNone/>
              <a:defRPr sz="1400" b="1"/>
            </a:lvl5pPr>
            <a:lvl6pPr marL="2122302" indent="0">
              <a:buNone/>
              <a:defRPr sz="1400" b="1"/>
            </a:lvl6pPr>
            <a:lvl7pPr marL="2546762" indent="0">
              <a:buNone/>
              <a:defRPr sz="1400" b="1"/>
            </a:lvl7pPr>
            <a:lvl8pPr marL="2971223" indent="0">
              <a:buNone/>
              <a:defRPr sz="1400" b="1"/>
            </a:lvl8pPr>
            <a:lvl9pPr marL="339568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058" y="2340509"/>
            <a:ext cx="2943165" cy="4252209"/>
          </a:xfrm>
        </p:spPr>
        <p:txBody>
          <a:bodyPr/>
          <a:lstStyle>
            <a:lvl1pPr>
              <a:defRPr sz="23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3771" y="1652023"/>
            <a:ext cx="2944321" cy="68848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460" indent="0">
              <a:buNone/>
              <a:defRPr sz="1800" b="1"/>
            </a:lvl2pPr>
            <a:lvl3pPr marL="848920" indent="0">
              <a:buNone/>
              <a:defRPr sz="1600" b="1"/>
            </a:lvl3pPr>
            <a:lvl4pPr marL="1273381" indent="0">
              <a:buNone/>
              <a:defRPr sz="1400" b="1"/>
            </a:lvl4pPr>
            <a:lvl5pPr marL="1697841" indent="0">
              <a:buNone/>
              <a:defRPr sz="1400" b="1"/>
            </a:lvl5pPr>
            <a:lvl6pPr marL="2122302" indent="0">
              <a:buNone/>
              <a:defRPr sz="1400" b="1"/>
            </a:lvl6pPr>
            <a:lvl7pPr marL="2546762" indent="0">
              <a:buNone/>
              <a:defRPr sz="1400" b="1"/>
            </a:lvl7pPr>
            <a:lvl8pPr marL="2971223" indent="0">
              <a:buNone/>
              <a:defRPr sz="1400" b="1"/>
            </a:lvl8pPr>
            <a:lvl9pPr marL="339568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3771" y="2340509"/>
            <a:ext cx="2944321" cy="4252209"/>
          </a:xfrm>
        </p:spPr>
        <p:txBody>
          <a:bodyPr/>
          <a:lstStyle>
            <a:lvl1pPr>
              <a:defRPr sz="23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3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3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293845"/>
            <a:ext cx="2191472" cy="125054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25" y="293846"/>
            <a:ext cx="3723768" cy="629887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059" y="1544395"/>
            <a:ext cx="2191472" cy="5048322"/>
          </a:xfrm>
        </p:spPr>
        <p:txBody>
          <a:bodyPr/>
          <a:lstStyle>
            <a:lvl1pPr marL="0" indent="0">
              <a:buNone/>
              <a:defRPr sz="1300"/>
            </a:lvl1pPr>
            <a:lvl2pPr marL="424460" indent="0">
              <a:buNone/>
              <a:defRPr sz="1100"/>
            </a:lvl2pPr>
            <a:lvl3pPr marL="848920" indent="0">
              <a:buNone/>
              <a:defRPr sz="900"/>
            </a:lvl3pPr>
            <a:lvl4pPr marL="1273381" indent="0">
              <a:buNone/>
              <a:defRPr sz="800"/>
            </a:lvl4pPr>
            <a:lvl5pPr marL="1697841" indent="0">
              <a:buNone/>
              <a:defRPr sz="800"/>
            </a:lvl5pPr>
            <a:lvl6pPr marL="2122302" indent="0">
              <a:buNone/>
              <a:defRPr sz="800"/>
            </a:lvl6pPr>
            <a:lvl7pPr marL="2546762" indent="0">
              <a:buNone/>
              <a:defRPr sz="800"/>
            </a:lvl7pPr>
            <a:lvl8pPr marL="2971223" indent="0">
              <a:buNone/>
              <a:defRPr sz="800"/>
            </a:lvl8pPr>
            <a:lvl9pPr marL="339568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0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633" y="5166202"/>
            <a:ext cx="3996690" cy="6098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5633" y="659443"/>
            <a:ext cx="3996690" cy="4428173"/>
          </a:xfrm>
        </p:spPr>
        <p:txBody>
          <a:bodyPr/>
          <a:lstStyle>
            <a:lvl1pPr marL="0" indent="0">
              <a:buNone/>
              <a:defRPr sz="3000"/>
            </a:lvl1pPr>
            <a:lvl2pPr marL="424460" indent="0">
              <a:buNone/>
              <a:defRPr sz="2600"/>
            </a:lvl2pPr>
            <a:lvl3pPr marL="848920" indent="0">
              <a:buNone/>
              <a:defRPr sz="2300"/>
            </a:lvl3pPr>
            <a:lvl4pPr marL="1273381" indent="0">
              <a:buNone/>
              <a:defRPr sz="1800"/>
            </a:lvl4pPr>
            <a:lvl5pPr marL="1697841" indent="0">
              <a:buNone/>
              <a:defRPr sz="1800"/>
            </a:lvl5pPr>
            <a:lvl6pPr marL="2122302" indent="0">
              <a:buNone/>
              <a:defRPr sz="1800"/>
            </a:lvl6pPr>
            <a:lvl7pPr marL="2546762" indent="0">
              <a:buNone/>
              <a:defRPr sz="1800"/>
            </a:lvl7pPr>
            <a:lvl8pPr marL="2971223" indent="0">
              <a:buNone/>
              <a:defRPr sz="1800"/>
            </a:lvl8pPr>
            <a:lvl9pPr marL="3395683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633" y="5776102"/>
            <a:ext cx="3996690" cy="866158"/>
          </a:xfrm>
        </p:spPr>
        <p:txBody>
          <a:bodyPr/>
          <a:lstStyle>
            <a:lvl1pPr marL="0" indent="0">
              <a:buNone/>
              <a:defRPr sz="1300"/>
            </a:lvl1pPr>
            <a:lvl2pPr marL="424460" indent="0">
              <a:buNone/>
              <a:defRPr sz="1100"/>
            </a:lvl2pPr>
            <a:lvl3pPr marL="848920" indent="0">
              <a:buNone/>
              <a:defRPr sz="900"/>
            </a:lvl3pPr>
            <a:lvl4pPr marL="1273381" indent="0">
              <a:buNone/>
              <a:defRPr sz="800"/>
            </a:lvl4pPr>
            <a:lvl5pPr marL="1697841" indent="0">
              <a:buNone/>
              <a:defRPr sz="800"/>
            </a:lvl5pPr>
            <a:lvl6pPr marL="2122302" indent="0">
              <a:buNone/>
              <a:defRPr sz="800"/>
            </a:lvl6pPr>
            <a:lvl7pPr marL="2546762" indent="0">
              <a:buNone/>
              <a:defRPr sz="800"/>
            </a:lvl7pPr>
            <a:lvl8pPr marL="2971223" indent="0">
              <a:buNone/>
              <a:defRPr sz="800"/>
            </a:lvl8pPr>
            <a:lvl9pPr marL="339568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3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58" y="295554"/>
            <a:ext cx="5995036" cy="1230048"/>
          </a:xfrm>
          <a:prstGeom prst="rect">
            <a:avLst/>
          </a:prstGeom>
        </p:spPr>
        <p:txBody>
          <a:bodyPr vert="horz" lIns="84892" tIns="42446" rIns="84892" bIns="424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722069"/>
            <a:ext cx="5995036" cy="4870649"/>
          </a:xfrm>
          <a:prstGeom prst="rect">
            <a:avLst/>
          </a:prstGeom>
        </p:spPr>
        <p:txBody>
          <a:bodyPr vert="horz" lIns="84892" tIns="42446" rIns="84892" bIns="424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058" y="6840434"/>
            <a:ext cx="1554269" cy="392932"/>
          </a:xfrm>
          <a:prstGeom prst="rect">
            <a:avLst/>
          </a:prstGeom>
        </p:spPr>
        <p:txBody>
          <a:bodyPr vert="horz" lIns="84892" tIns="42446" rIns="84892" bIns="4244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727B-6D92-4B98-8509-4BE972B2F74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5895" y="6840434"/>
            <a:ext cx="2109364" cy="392932"/>
          </a:xfrm>
          <a:prstGeom prst="rect">
            <a:avLst/>
          </a:prstGeom>
        </p:spPr>
        <p:txBody>
          <a:bodyPr vert="horz" lIns="84892" tIns="42446" rIns="84892" bIns="4244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3824" y="6840434"/>
            <a:ext cx="1554269" cy="392932"/>
          </a:xfrm>
          <a:prstGeom prst="rect">
            <a:avLst/>
          </a:prstGeom>
        </p:spPr>
        <p:txBody>
          <a:bodyPr vert="horz" lIns="84892" tIns="42446" rIns="84892" bIns="4244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591D-E972-4628-83F8-637037C6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9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8920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45" indent="-318345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9749" indent="-265287" algn="l" defTabSz="848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151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611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0072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4532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992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452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914" indent="-212231" algn="l" defTabSz="848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60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8920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381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841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302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762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223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683" algn="l" defTabSz="84892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Wendy\Documents\wwn20\Lit review\Figures\kitazawa199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361512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Wendy\Documents\wwn20\Lit review\Figures\kitasawa1998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"/>
          <a:stretch/>
        </p:blipFill>
        <p:spPr bwMode="auto">
          <a:xfrm>
            <a:off x="3405793" y="-26126"/>
            <a:ext cx="33334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Wendy\Documents\wwn20\Lit review\Figures\kitazawa2002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" y="3604057"/>
            <a:ext cx="3355975" cy="38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Wendy\Documents\wwn20\Lit review\Figures\kitazawa2002-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"/>
          <a:stretch/>
        </p:blipFill>
        <p:spPr bwMode="auto">
          <a:xfrm>
            <a:off x="3354881" y="3612205"/>
            <a:ext cx="3372819" cy="3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59057" y="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3218574" y="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-59057" y="354339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3218574" y="354339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333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2014-06-25T10:46:31Z</dcterms:created>
  <dcterms:modified xsi:type="dcterms:W3CDTF">2014-06-25T10:52:27Z</dcterms:modified>
</cp:coreProperties>
</file>