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1125" cy="4500563"/>
  <p:notesSz cx="6858000" cy="9144000"/>
  <p:defaultTextStyle>
    <a:defPPr>
      <a:defRPr lang="en-US"/>
    </a:defPPr>
    <a:lvl1pPr marL="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004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009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013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4018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0022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6027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2031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8036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50" y="-84"/>
      </p:cViewPr>
      <p:guideLst>
        <p:guide orient="horz" pos="1418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1398092"/>
            <a:ext cx="7650956" cy="964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69" y="2550320"/>
            <a:ext cx="6300788" cy="1150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37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8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4244" y="94805"/>
            <a:ext cx="1993999" cy="2015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246" y="94805"/>
            <a:ext cx="5831979" cy="2015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22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8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27" y="2892030"/>
            <a:ext cx="7650956" cy="893861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27" y="1907532"/>
            <a:ext cx="7650956" cy="984497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08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246" y="551112"/>
            <a:ext cx="3912989" cy="15595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5254" y="551112"/>
            <a:ext cx="3912989" cy="15595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79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9" y="180232"/>
            <a:ext cx="8101013" cy="750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6" y="1007419"/>
            <a:ext cx="3977060" cy="419844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6" y="1427262"/>
            <a:ext cx="3977060" cy="259303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47" y="1007419"/>
            <a:ext cx="3978622" cy="419844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47" y="1427262"/>
            <a:ext cx="3978622" cy="259303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6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81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2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7" y="179190"/>
            <a:ext cx="2961308" cy="76259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2" y="179191"/>
            <a:ext cx="5031879" cy="384110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7" y="941786"/>
            <a:ext cx="2961308" cy="3078510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9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87" y="3150395"/>
            <a:ext cx="5400675" cy="37192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87" y="402134"/>
            <a:ext cx="5400675" cy="2700338"/>
          </a:xfrm>
        </p:spPr>
        <p:txBody>
          <a:bodyPr/>
          <a:lstStyle>
            <a:lvl1pPr marL="0" indent="0">
              <a:buNone/>
              <a:defRPr sz="2500"/>
            </a:lvl1pPr>
            <a:lvl2pPr marL="360045" indent="0">
              <a:buNone/>
              <a:defRPr sz="2200"/>
            </a:lvl2pPr>
            <a:lvl3pPr marL="720090" indent="0">
              <a:buNone/>
              <a:defRPr sz="1900"/>
            </a:lvl3pPr>
            <a:lvl4pPr marL="1080135" indent="0">
              <a:buNone/>
              <a:defRPr sz="1600"/>
            </a:lvl4pPr>
            <a:lvl5pPr marL="1440180" indent="0">
              <a:buNone/>
              <a:defRPr sz="1600"/>
            </a:lvl5pPr>
            <a:lvl6pPr marL="1800225" indent="0">
              <a:buNone/>
              <a:defRPr sz="1600"/>
            </a:lvl6pPr>
            <a:lvl7pPr marL="2160270" indent="0">
              <a:buNone/>
              <a:defRPr sz="1600"/>
            </a:lvl7pPr>
            <a:lvl8pPr marL="2520315" indent="0">
              <a:buNone/>
              <a:defRPr sz="1600"/>
            </a:lvl8pPr>
            <a:lvl9pPr marL="2880360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87" y="3522316"/>
            <a:ext cx="5400675" cy="528191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FFE-930B-4468-9FAB-0BB9E248866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13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59" y="180232"/>
            <a:ext cx="8101013" cy="750094"/>
          </a:xfrm>
          <a:prstGeom prst="rect">
            <a:avLst/>
          </a:prstGeom>
        </p:spPr>
        <p:txBody>
          <a:bodyPr vert="horz" lIns="72009" tIns="36005" rIns="72009" bIns="360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9" y="1050132"/>
            <a:ext cx="8101013" cy="2970164"/>
          </a:xfrm>
          <a:prstGeom prst="rect">
            <a:avLst/>
          </a:prstGeom>
        </p:spPr>
        <p:txBody>
          <a:bodyPr vert="horz" lIns="72009" tIns="36005" rIns="72009" bIns="360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59" y="4171357"/>
            <a:ext cx="2100263" cy="239614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33FFE-930B-4468-9FAB-0BB9E248866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85" y="4171357"/>
            <a:ext cx="2850356" cy="239614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09" y="4171357"/>
            <a:ext cx="2100263" cy="239614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502F1-30F6-482E-AE22-3E3D7D03F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66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009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34" indent="-270034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5073" indent="-225028" algn="l" defTabSz="7200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Wendy\Documents\wwn20\Lit review\Figures\cheng2003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630" y="793599"/>
            <a:ext cx="4418013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Wendy\Documents\wwn20\Lit review\Figures\cheng2003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874" y="20285"/>
            <a:ext cx="4521245" cy="441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4606" y="724030"/>
            <a:ext cx="628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3884093" y="-83000"/>
            <a:ext cx="628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43741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2014-06-25T10:56:37Z</dcterms:created>
  <dcterms:modified xsi:type="dcterms:W3CDTF">2014-06-25T11:00:16Z</dcterms:modified>
</cp:coreProperties>
</file>