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7921625"/>
  <p:notesSz cx="6858000" cy="9144000"/>
  <p:defaultTextStyle>
    <a:defPPr>
      <a:defRPr lang="en-US"/>
    </a:defPPr>
    <a:lvl1pPr marL="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320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640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960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2808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601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3921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1241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561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52" y="-420"/>
      </p:cViewPr>
      <p:guideLst>
        <p:guide orient="horz" pos="2495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3" y="2460839"/>
            <a:ext cx="7957265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3" y="4488921"/>
            <a:ext cx="6553042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9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2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7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6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9605" y="333736"/>
            <a:ext cx="2155093" cy="70964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52" y="333736"/>
            <a:ext cx="6314128" cy="70964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6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4" y="5090378"/>
            <a:ext cx="7957265" cy="157332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4" y="3357523"/>
            <a:ext cx="7957265" cy="173285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32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64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19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92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660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39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124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85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53" y="1940065"/>
            <a:ext cx="4233797" cy="549012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9276" y="1940065"/>
            <a:ext cx="4235423" cy="549012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6" y="317232"/>
            <a:ext cx="8425339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773198"/>
            <a:ext cx="4136283" cy="7389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2512182"/>
            <a:ext cx="4136283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6" y="1773198"/>
            <a:ext cx="4137908" cy="7389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2182"/>
            <a:ext cx="4137908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9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90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6" y="315398"/>
            <a:ext cx="3079865" cy="13422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2" y="315399"/>
            <a:ext cx="5233332" cy="676088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6" y="1657674"/>
            <a:ext cx="3079865" cy="5418612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8" y="5545138"/>
            <a:ext cx="5616893" cy="65463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8" y="707812"/>
            <a:ext cx="5616893" cy="4752975"/>
          </a:xfrm>
        </p:spPr>
        <p:txBody>
          <a:bodyPr/>
          <a:lstStyle>
            <a:lvl1pPr marL="0" indent="0">
              <a:buNone/>
              <a:defRPr sz="3300"/>
            </a:lvl1pPr>
            <a:lvl2pPr marL="473202" indent="0">
              <a:buNone/>
              <a:defRPr sz="2900"/>
            </a:lvl2pPr>
            <a:lvl3pPr marL="946404" indent="0">
              <a:buNone/>
              <a:defRPr sz="2500"/>
            </a:lvl3pPr>
            <a:lvl4pPr marL="1419606" indent="0">
              <a:buNone/>
              <a:defRPr sz="2100"/>
            </a:lvl4pPr>
            <a:lvl5pPr marL="1892808" indent="0">
              <a:buNone/>
              <a:defRPr sz="2100"/>
            </a:lvl5pPr>
            <a:lvl6pPr marL="2366010" indent="0">
              <a:buNone/>
              <a:defRPr sz="2100"/>
            </a:lvl6pPr>
            <a:lvl7pPr marL="2839212" indent="0">
              <a:buNone/>
              <a:defRPr sz="2100"/>
            </a:lvl7pPr>
            <a:lvl8pPr marL="3312414" indent="0">
              <a:buNone/>
              <a:defRPr sz="2100"/>
            </a:lvl8pPr>
            <a:lvl9pPr marL="3785616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8" y="6199773"/>
            <a:ext cx="5616893" cy="929690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39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6" y="317232"/>
            <a:ext cx="8425339" cy="1320271"/>
          </a:xfrm>
          <a:prstGeom prst="rect">
            <a:avLst/>
          </a:prstGeom>
        </p:spPr>
        <p:txBody>
          <a:bodyPr vert="horz" lIns="94640" tIns="47320" rIns="94640" bIns="47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6" y="1848381"/>
            <a:ext cx="8425339" cy="5227906"/>
          </a:xfrm>
          <a:prstGeom prst="rect">
            <a:avLst/>
          </a:prstGeom>
        </p:spPr>
        <p:txBody>
          <a:bodyPr vert="horz" lIns="94640" tIns="47320" rIns="94640" bIns="473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6" y="7342174"/>
            <a:ext cx="2184347" cy="421753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3936-C36F-47D4-A4A5-3C19124E1B9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10" y="7342174"/>
            <a:ext cx="2964471" cy="421753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8" y="7342174"/>
            <a:ext cx="2184347" cy="421753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6404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902" indent="-354902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8953" indent="-295751" algn="l" defTabSz="9464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3005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6207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9409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2611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5813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49015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17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320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640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960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2808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601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921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241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561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Wendy\Documents\wwn20\Lit review\Figures\umebayashi200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96" y="13063"/>
            <a:ext cx="92583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Wendy\Documents\wwn20\Lit review\Figures\umebayashi200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4" y="4318966"/>
            <a:ext cx="4047410" cy="36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Wendy\Documents\wwn20\Lit review\Figures\umebayashi2003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1"/>
            <a:ext cx="5832648" cy="380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76024" y="6409"/>
            <a:ext cx="559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-76025" y="4196747"/>
            <a:ext cx="559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3622833" y="4196747"/>
            <a:ext cx="559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2305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2014-06-25T11:05:06Z</dcterms:created>
  <dcterms:modified xsi:type="dcterms:W3CDTF">2014-06-25T11:09:00Z</dcterms:modified>
</cp:coreProperties>
</file>