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780963" cy="5940425"/>
  <p:notesSz cx="6858000" cy="9144000"/>
  <p:defaultTextStyle>
    <a:defPPr>
      <a:defRPr lang="en-US"/>
    </a:defPPr>
    <a:lvl1pPr marL="0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6982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13964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70946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27928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84910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41891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98874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55855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98"/>
      </p:cViewPr>
      <p:guideLst>
        <p:guide orient="horz" pos="1872"/>
        <p:guide pos="4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574" y="1845382"/>
            <a:ext cx="10863819" cy="1273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146" y="3366243"/>
            <a:ext cx="8946675" cy="15181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6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3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84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41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9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5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45922" y="187014"/>
            <a:ext cx="3397161" cy="39919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433" y="187014"/>
            <a:ext cx="9978472" cy="39919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7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09" y="3817275"/>
            <a:ext cx="10863819" cy="1179834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609" y="2517808"/>
            <a:ext cx="10863819" cy="129946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69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1139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70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279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84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41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898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558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434" y="1091830"/>
            <a:ext cx="6687816" cy="308709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5267" y="1091830"/>
            <a:ext cx="6687816" cy="308709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50" y="237892"/>
            <a:ext cx="11502866" cy="99007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049" y="1329722"/>
            <a:ext cx="5647145" cy="55416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6982" indent="0">
              <a:buNone/>
              <a:defRPr sz="2400" b="1"/>
            </a:lvl2pPr>
            <a:lvl3pPr marL="1113964" indent="0">
              <a:buNone/>
              <a:defRPr sz="2100" b="1"/>
            </a:lvl3pPr>
            <a:lvl4pPr marL="1670946" indent="0">
              <a:buNone/>
              <a:defRPr sz="1900" b="1"/>
            </a:lvl4pPr>
            <a:lvl5pPr marL="2227928" indent="0">
              <a:buNone/>
              <a:defRPr sz="1900" b="1"/>
            </a:lvl5pPr>
            <a:lvl6pPr marL="2784910" indent="0">
              <a:buNone/>
              <a:defRPr sz="1900" b="1"/>
            </a:lvl6pPr>
            <a:lvl7pPr marL="3341891" indent="0">
              <a:buNone/>
              <a:defRPr sz="1900" b="1"/>
            </a:lvl7pPr>
            <a:lvl8pPr marL="3898874" indent="0">
              <a:buNone/>
              <a:defRPr sz="1900" b="1"/>
            </a:lvl8pPr>
            <a:lvl9pPr marL="44558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049" y="1883887"/>
            <a:ext cx="5647145" cy="3422620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553" y="1329722"/>
            <a:ext cx="5649364" cy="55416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6982" indent="0">
              <a:buNone/>
              <a:defRPr sz="2400" b="1"/>
            </a:lvl2pPr>
            <a:lvl3pPr marL="1113964" indent="0">
              <a:buNone/>
              <a:defRPr sz="2100" b="1"/>
            </a:lvl3pPr>
            <a:lvl4pPr marL="1670946" indent="0">
              <a:buNone/>
              <a:defRPr sz="1900" b="1"/>
            </a:lvl4pPr>
            <a:lvl5pPr marL="2227928" indent="0">
              <a:buNone/>
              <a:defRPr sz="1900" b="1"/>
            </a:lvl5pPr>
            <a:lvl6pPr marL="2784910" indent="0">
              <a:buNone/>
              <a:defRPr sz="1900" b="1"/>
            </a:lvl6pPr>
            <a:lvl7pPr marL="3341891" indent="0">
              <a:buNone/>
              <a:defRPr sz="1900" b="1"/>
            </a:lvl7pPr>
            <a:lvl8pPr marL="3898874" indent="0">
              <a:buNone/>
              <a:defRPr sz="1900" b="1"/>
            </a:lvl8pPr>
            <a:lvl9pPr marL="44558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2553" y="1883887"/>
            <a:ext cx="5649364" cy="3422620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3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51" y="236518"/>
            <a:ext cx="4204848" cy="100657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003" y="236520"/>
            <a:ext cx="7144914" cy="5069988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051" y="1243090"/>
            <a:ext cx="4204848" cy="4063416"/>
          </a:xfrm>
        </p:spPr>
        <p:txBody>
          <a:bodyPr/>
          <a:lstStyle>
            <a:lvl1pPr marL="0" indent="0">
              <a:buNone/>
              <a:defRPr sz="1600"/>
            </a:lvl1pPr>
            <a:lvl2pPr marL="556982" indent="0">
              <a:buNone/>
              <a:defRPr sz="1300"/>
            </a:lvl2pPr>
            <a:lvl3pPr marL="1113964" indent="0">
              <a:buNone/>
              <a:defRPr sz="1300"/>
            </a:lvl3pPr>
            <a:lvl4pPr marL="1670946" indent="0">
              <a:buNone/>
              <a:defRPr sz="1200"/>
            </a:lvl4pPr>
            <a:lvl5pPr marL="2227928" indent="0">
              <a:buNone/>
              <a:defRPr sz="1200"/>
            </a:lvl5pPr>
            <a:lvl6pPr marL="2784910" indent="0">
              <a:buNone/>
              <a:defRPr sz="1200"/>
            </a:lvl6pPr>
            <a:lvl7pPr marL="3341891" indent="0">
              <a:buNone/>
              <a:defRPr sz="1200"/>
            </a:lvl7pPr>
            <a:lvl8pPr marL="3898874" indent="0">
              <a:buNone/>
              <a:defRPr sz="1200"/>
            </a:lvl8pPr>
            <a:lvl9pPr marL="445585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158" y="4158300"/>
            <a:ext cx="7668578" cy="49091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158" y="530790"/>
            <a:ext cx="7668578" cy="3564255"/>
          </a:xfrm>
        </p:spPr>
        <p:txBody>
          <a:bodyPr/>
          <a:lstStyle>
            <a:lvl1pPr marL="0" indent="0">
              <a:buNone/>
              <a:defRPr sz="3900"/>
            </a:lvl1pPr>
            <a:lvl2pPr marL="556982" indent="0">
              <a:buNone/>
              <a:defRPr sz="3500"/>
            </a:lvl2pPr>
            <a:lvl3pPr marL="1113964" indent="0">
              <a:buNone/>
              <a:defRPr sz="3000"/>
            </a:lvl3pPr>
            <a:lvl4pPr marL="1670946" indent="0">
              <a:buNone/>
              <a:defRPr sz="2400"/>
            </a:lvl4pPr>
            <a:lvl5pPr marL="2227928" indent="0">
              <a:buNone/>
              <a:defRPr sz="2400"/>
            </a:lvl5pPr>
            <a:lvl6pPr marL="2784910" indent="0">
              <a:buNone/>
              <a:defRPr sz="2400"/>
            </a:lvl6pPr>
            <a:lvl7pPr marL="3341891" indent="0">
              <a:buNone/>
              <a:defRPr sz="2400"/>
            </a:lvl7pPr>
            <a:lvl8pPr marL="3898874" indent="0">
              <a:buNone/>
              <a:defRPr sz="2400"/>
            </a:lvl8pPr>
            <a:lvl9pPr marL="4455855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158" y="4649209"/>
            <a:ext cx="7668578" cy="697175"/>
          </a:xfrm>
        </p:spPr>
        <p:txBody>
          <a:bodyPr/>
          <a:lstStyle>
            <a:lvl1pPr marL="0" indent="0">
              <a:buNone/>
              <a:defRPr sz="1600"/>
            </a:lvl1pPr>
            <a:lvl2pPr marL="556982" indent="0">
              <a:buNone/>
              <a:defRPr sz="1300"/>
            </a:lvl2pPr>
            <a:lvl3pPr marL="1113964" indent="0">
              <a:buNone/>
              <a:defRPr sz="1300"/>
            </a:lvl3pPr>
            <a:lvl4pPr marL="1670946" indent="0">
              <a:buNone/>
              <a:defRPr sz="1200"/>
            </a:lvl4pPr>
            <a:lvl5pPr marL="2227928" indent="0">
              <a:buNone/>
              <a:defRPr sz="1200"/>
            </a:lvl5pPr>
            <a:lvl6pPr marL="2784910" indent="0">
              <a:buNone/>
              <a:defRPr sz="1200"/>
            </a:lvl6pPr>
            <a:lvl7pPr marL="3341891" indent="0">
              <a:buNone/>
              <a:defRPr sz="1200"/>
            </a:lvl7pPr>
            <a:lvl8pPr marL="3898874" indent="0">
              <a:buNone/>
              <a:defRPr sz="1200"/>
            </a:lvl8pPr>
            <a:lvl9pPr marL="445585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1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9050" y="237892"/>
            <a:ext cx="11502866" cy="990072"/>
          </a:xfrm>
          <a:prstGeom prst="rect">
            <a:avLst/>
          </a:prstGeom>
        </p:spPr>
        <p:txBody>
          <a:bodyPr vert="horz" lIns="111397" tIns="55698" rIns="111397" bIns="55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050" y="1386101"/>
            <a:ext cx="11502866" cy="3920406"/>
          </a:xfrm>
          <a:prstGeom prst="rect">
            <a:avLst/>
          </a:prstGeom>
        </p:spPr>
        <p:txBody>
          <a:bodyPr vert="horz" lIns="111397" tIns="55698" rIns="111397" bIns="55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050" y="5505896"/>
            <a:ext cx="2982225" cy="316273"/>
          </a:xfrm>
          <a:prstGeom prst="rect">
            <a:avLst/>
          </a:prstGeom>
        </p:spPr>
        <p:txBody>
          <a:bodyPr vert="horz" lIns="111397" tIns="55698" rIns="111397" bIns="556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D6C5-CFB4-4B19-BCA0-C8773C35A29B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6831" y="5505896"/>
            <a:ext cx="4047305" cy="316273"/>
          </a:xfrm>
          <a:prstGeom prst="rect">
            <a:avLst/>
          </a:prstGeom>
        </p:spPr>
        <p:txBody>
          <a:bodyPr vert="horz" lIns="111397" tIns="55698" rIns="111397" bIns="556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9692" y="5505896"/>
            <a:ext cx="2982225" cy="316273"/>
          </a:xfrm>
          <a:prstGeom prst="rect">
            <a:avLst/>
          </a:prstGeom>
        </p:spPr>
        <p:txBody>
          <a:bodyPr vert="horz" lIns="111397" tIns="55698" rIns="111397" bIns="556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8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3964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7737" indent="-417737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5095" indent="-348114" algn="l" defTabSz="1113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392455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437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06419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63400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0383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77365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34347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82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13964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946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27928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84910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41891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98874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55855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:\Users\Wendy\Documents\wwn20\Lit review\Figures\ishihara1990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r="10022"/>
          <a:stretch/>
        </p:blipFill>
        <p:spPr bwMode="auto">
          <a:xfrm>
            <a:off x="122519" y="0"/>
            <a:ext cx="4222376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Wendy\Documents\wwn20\Lit review\Figures\ishihara1990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3170" r="6628" b="1684"/>
          <a:stretch/>
        </p:blipFill>
        <p:spPr bwMode="auto">
          <a:xfrm>
            <a:off x="4439024" y="94130"/>
            <a:ext cx="3620834" cy="56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Wendy\Documents\wwn20\Lit review\Figures\ishihara1990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96" y="1124744"/>
            <a:ext cx="494347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-92635" y="54169"/>
            <a:ext cx="596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4" name="TextBox 43"/>
          <p:cNvSpPr txBox="1"/>
          <p:nvPr/>
        </p:nvSpPr>
        <p:spPr>
          <a:xfrm>
            <a:off x="4194676" y="54169"/>
            <a:ext cx="596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45" name="TextBox 44"/>
          <p:cNvSpPr txBox="1"/>
          <p:nvPr/>
        </p:nvSpPr>
        <p:spPr>
          <a:xfrm>
            <a:off x="8198801" y="1102713"/>
            <a:ext cx="596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397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2014-06-25T11:13:49Z</dcterms:created>
  <dcterms:modified xsi:type="dcterms:W3CDTF">2014-06-25T11:18:27Z</dcterms:modified>
</cp:coreProperties>
</file>