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7921625" cy="3779838"/>
  <p:notesSz cx="6858000" cy="9144000"/>
  <p:defaultTextStyle>
    <a:defPPr>
      <a:defRPr lang="en-US"/>
    </a:defPPr>
    <a:lvl1pPr marL="0" algn="l" defTabSz="719991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59996" algn="l" defTabSz="719991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719991" algn="l" defTabSz="719991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79987" algn="l" defTabSz="719991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439982" algn="l" defTabSz="719991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99978" algn="l" defTabSz="719991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159974" algn="l" defTabSz="719991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519969" algn="l" defTabSz="719991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879965" algn="l" defTabSz="719991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3" d="100"/>
          <a:sy n="123" d="100"/>
        </p:scale>
        <p:origin x="-108" y="-174"/>
      </p:cViewPr>
      <p:guideLst>
        <p:guide orient="horz" pos="1191"/>
        <p:guide pos="249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4126" y="1174200"/>
            <a:ext cx="6733381" cy="81021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88244" y="2141910"/>
            <a:ext cx="5545138" cy="96595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599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199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79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439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999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1599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5199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879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37D2C-3FDC-4E39-B44D-2D7E40F30399}" type="datetimeFigureOut">
              <a:rPr lang="en-GB" smtClean="0"/>
              <a:t>25/06/2014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B2CA0-7C5E-426B-813F-4C2DAA00EA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0613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37D2C-3FDC-4E39-B44D-2D7E40F30399}" type="datetimeFigureOut">
              <a:rPr lang="en-GB" smtClean="0"/>
              <a:t>25/06/2014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B2CA0-7C5E-426B-813F-4C2DAA00EA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1895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5771" y="79622"/>
            <a:ext cx="1544442" cy="169305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446" y="79622"/>
            <a:ext cx="4501298" cy="169305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37D2C-3FDC-4E39-B44D-2D7E40F30399}" type="datetimeFigureOut">
              <a:rPr lang="en-GB" smtClean="0"/>
              <a:t>25/06/2014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B2CA0-7C5E-426B-813F-4C2DAA00EA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3740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37D2C-3FDC-4E39-B44D-2D7E40F30399}" type="datetimeFigureOut">
              <a:rPr lang="en-GB" smtClean="0"/>
              <a:t>25/06/2014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B2CA0-7C5E-426B-813F-4C2DAA00EA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5858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757" y="2428899"/>
            <a:ext cx="6733381" cy="750717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5757" y="1602058"/>
            <a:ext cx="6733381" cy="8268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5999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719991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3pPr>
            <a:lvl4pPr marL="1079987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439982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99978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159974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519969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879965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37D2C-3FDC-4E39-B44D-2D7E40F30399}" type="datetimeFigureOut">
              <a:rPr lang="en-GB" smtClean="0"/>
              <a:t>25/06/2014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B2CA0-7C5E-426B-813F-4C2DAA00EA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0928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446" y="462857"/>
            <a:ext cx="3022870" cy="1309819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97343" y="462857"/>
            <a:ext cx="3022870" cy="1309819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37D2C-3FDC-4E39-B44D-2D7E40F30399}" type="datetimeFigureOut">
              <a:rPr lang="en-GB" smtClean="0"/>
              <a:t>25/06/2014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B2CA0-7C5E-426B-813F-4C2DAA00EA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7820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085" y="151370"/>
            <a:ext cx="7129463" cy="629973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6084" y="846091"/>
            <a:ext cx="3500093" cy="352610"/>
          </a:xfrm>
        </p:spPr>
        <p:txBody>
          <a:bodyPr anchor="b"/>
          <a:lstStyle>
            <a:lvl1pPr marL="0" indent="0">
              <a:buNone/>
              <a:defRPr sz="1900" b="1"/>
            </a:lvl1pPr>
            <a:lvl2pPr marL="359996" indent="0">
              <a:buNone/>
              <a:defRPr sz="1500" b="1"/>
            </a:lvl2pPr>
            <a:lvl3pPr marL="719991" indent="0">
              <a:buNone/>
              <a:defRPr sz="1400" b="1"/>
            </a:lvl3pPr>
            <a:lvl4pPr marL="1079987" indent="0">
              <a:buNone/>
              <a:defRPr sz="1300" b="1"/>
            </a:lvl4pPr>
            <a:lvl5pPr marL="1439982" indent="0">
              <a:buNone/>
              <a:defRPr sz="1300" b="1"/>
            </a:lvl5pPr>
            <a:lvl6pPr marL="1799978" indent="0">
              <a:buNone/>
              <a:defRPr sz="1300" b="1"/>
            </a:lvl6pPr>
            <a:lvl7pPr marL="2159974" indent="0">
              <a:buNone/>
              <a:defRPr sz="1300" b="1"/>
            </a:lvl7pPr>
            <a:lvl8pPr marL="2519969" indent="0">
              <a:buNone/>
              <a:defRPr sz="1300" b="1"/>
            </a:lvl8pPr>
            <a:lvl9pPr marL="2879965" indent="0">
              <a:buNone/>
              <a:defRPr sz="1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6084" y="1198699"/>
            <a:ext cx="3500093" cy="2177782"/>
          </a:xfrm>
        </p:spPr>
        <p:txBody>
          <a:bodyPr/>
          <a:lstStyle>
            <a:lvl1pPr>
              <a:defRPr sz="1900"/>
            </a:lvl1pPr>
            <a:lvl2pPr>
              <a:defRPr sz="15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024076" y="846091"/>
            <a:ext cx="3501468" cy="352610"/>
          </a:xfrm>
        </p:spPr>
        <p:txBody>
          <a:bodyPr anchor="b"/>
          <a:lstStyle>
            <a:lvl1pPr marL="0" indent="0">
              <a:buNone/>
              <a:defRPr sz="1900" b="1"/>
            </a:lvl1pPr>
            <a:lvl2pPr marL="359996" indent="0">
              <a:buNone/>
              <a:defRPr sz="1500" b="1"/>
            </a:lvl2pPr>
            <a:lvl3pPr marL="719991" indent="0">
              <a:buNone/>
              <a:defRPr sz="1400" b="1"/>
            </a:lvl3pPr>
            <a:lvl4pPr marL="1079987" indent="0">
              <a:buNone/>
              <a:defRPr sz="1300" b="1"/>
            </a:lvl4pPr>
            <a:lvl5pPr marL="1439982" indent="0">
              <a:buNone/>
              <a:defRPr sz="1300" b="1"/>
            </a:lvl5pPr>
            <a:lvl6pPr marL="1799978" indent="0">
              <a:buNone/>
              <a:defRPr sz="1300" b="1"/>
            </a:lvl6pPr>
            <a:lvl7pPr marL="2159974" indent="0">
              <a:buNone/>
              <a:defRPr sz="1300" b="1"/>
            </a:lvl7pPr>
            <a:lvl8pPr marL="2519969" indent="0">
              <a:buNone/>
              <a:defRPr sz="1300" b="1"/>
            </a:lvl8pPr>
            <a:lvl9pPr marL="2879965" indent="0">
              <a:buNone/>
              <a:defRPr sz="1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024076" y="1198699"/>
            <a:ext cx="3501468" cy="2177782"/>
          </a:xfrm>
        </p:spPr>
        <p:txBody>
          <a:bodyPr/>
          <a:lstStyle>
            <a:lvl1pPr>
              <a:defRPr sz="1900"/>
            </a:lvl1pPr>
            <a:lvl2pPr>
              <a:defRPr sz="15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37D2C-3FDC-4E39-B44D-2D7E40F30399}" type="datetimeFigureOut">
              <a:rPr lang="en-GB" smtClean="0"/>
              <a:t>25/06/2014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B2CA0-7C5E-426B-813F-4C2DAA00EA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0764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37D2C-3FDC-4E39-B44D-2D7E40F30399}" type="datetimeFigureOut">
              <a:rPr lang="en-GB" smtClean="0"/>
              <a:t>25/06/2014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B2CA0-7C5E-426B-813F-4C2DAA00EA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4443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37D2C-3FDC-4E39-B44D-2D7E40F30399}" type="datetimeFigureOut">
              <a:rPr lang="en-GB" smtClean="0"/>
              <a:t>25/06/2014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B2CA0-7C5E-426B-813F-4C2DAA00EA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7299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083" y="150494"/>
            <a:ext cx="2606160" cy="640472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97136" y="150496"/>
            <a:ext cx="4428408" cy="3225987"/>
          </a:xfrm>
        </p:spPr>
        <p:txBody>
          <a:bodyPr/>
          <a:lstStyle>
            <a:lvl1pPr>
              <a:defRPr sz="2500"/>
            </a:lvl1pPr>
            <a:lvl2pPr>
              <a:defRPr sz="2200"/>
            </a:lvl2pPr>
            <a:lvl3pPr>
              <a:defRPr sz="19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6083" y="790967"/>
            <a:ext cx="2606160" cy="2585514"/>
          </a:xfrm>
        </p:spPr>
        <p:txBody>
          <a:bodyPr/>
          <a:lstStyle>
            <a:lvl1pPr marL="0" indent="0">
              <a:buNone/>
              <a:defRPr sz="1100"/>
            </a:lvl1pPr>
            <a:lvl2pPr marL="359996" indent="0">
              <a:buNone/>
              <a:defRPr sz="1000"/>
            </a:lvl2pPr>
            <a:lvl3pPr marL="719991" indent="0">
              <a:buNone/>
              <a:defRPr sz="800"/>
            </a:lvl3pPr>
            <a:lvl4pPr marL="1079987" indent="0">
              <a:buNone/>
              <a:defRPr sz="700"/>
            </a:lvl4pPr>
            <a:lvl5pPr marL="1439982" indent="0">
              <a:buNone/>
              <a:defRPr sz="700"/>
            </a:lvl5pPr>
            <a:lvl6pPr marL="1799978" indent="0">
              <a:buNone/>
              <a:defRPr sz="700"/>
            </a:lvl6pPr>
            <a:lvl7pPr marL="2159974" indent="0">
              <a:buNone/>
              <a:defRPr sz="700"/>
            </a:lvl7pPr>
            <a:lvl8pPr marL="2519969" indent="0">
              <a:buNone/>
              <a:defRPr sz="700"/>
            </a:lvl8pPr>
            <a:lvl9pPr marL="2879965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37D2C-3FDC-4E39-B44D-2D7E40F30399}" type="datetimeFigureOut">
              <a:rPr lang="en-GB" smtClean="0"/>
              <a:t>25/06/2014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B2CA0-7C5E-426B-813F-4C2DAA00EA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076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2698" y="2645889"/>
            <a:ext cx="4752975" cy="312361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52698" y="337737"/>
            <a:ext cx="4752975" cy="2267903"/>
          </a:xfrm>
        </p:spPr>
        <p:txBody>
          <a:bodyPr/>
          <a:lstStyle>
            <a:lvl1pPr marL="0" indent="0">
              <a:buNone/>
              <a:defRPr sz="2500"/>
            </a:lvl1pPr>
            <a:lvl2pPr marL="359996" indent="0">
              <a:buNone/>
              <a:defRPr sz="2200"/>
            </a:lvl2pPr>
            <a:lvl3pPr marL="719991" indent="0">
              <a:buNone/>
              <a:defRPr sz="1900"/>
            </a:lvl3pPr>
            <a:lvl4pPr marL="1079987" indent="0">
              <a:buNone/>
              <a:defRPr sz="1500"/>
            </a:lvl4pPr>
            <a:lvl5pPr marL="1439982" indent="0">
              <a:buNone/>
              <a:defRPr sz="1500"/>
            </a:lvl5pPr>
            <a:lvl6pPr marL="1799978" indent="0">
              <a:buNone/>
              <a:defRPr sz="1500"/>
            </a:lvl6pPr>
            <a:lvl7pPr marL="2159974" indent="0">
              <a:buNone/>
              <a:defRPr sz="1500"/>
            </a:lvl7pPr>
            <a:lvl8pPr marL="2519969" indent="0">
              <a:buNone/>
              <a:defRPr sz="1500"/>
            </a:lvl8pPr>
            <a:lvl9pPr marL="2879965" indent="0">
              <a:buNone/>
              <a:defRPr sz="15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52698" y="2958249"/>
            <a:ext cx="4752975" cy="443606"/>
          </a:xfrm>
        </p:spPr>
        <p:txBody>
          <a:bodyPr/>
          <a:lstStyle>
            <a:lvl1pPr marL="0" indent="0">
              <a:buNone/>
              <a:defRPr sz="1100"/>
            </a:lvl1pPr>
            <a:lvl2pPr marL="359996" indent="0">
              <a:buNone/>
              <a:defRPr sz="1000"/>
            </a:lvl2pPr>
            <a:lvl3pPr marL="719991" indent="0">
              <a:buNone/>
              <a:defRPr sz="800"/>
            </a:lvl3pPr>
            <a:lvl4pPr marL="1079987" indent="0">
              <a:buNone/>
              <a:defRPr sz="700"/>
            </a:lvl4pPr>
            <a:lvl5pPr marL="1439982" indent="0">
              <a:buNone/>
              <a:defRPr sz="700"/>
            </a:lvl5pPr>
            <a:lvl6pPr marL="1799978" indent="0">
              <a:buNone/>
              <a:defRPr sz="700"/>
            </a:lvl6pPr>
            <a:lvl7pPr marL="2159974" indent="0">
              <a:buNone/>
              <a:defRPr sz="700"/>
            </a:lvl7pPr>
            <a:lvl8pPr marL="2519969" indent="0">
              <a:buNone/>
              <a:defRPr sz="700"/>
            </a:lvl8pPr>
            <a:lvl9pPr marL="2879965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37D2C-3FDC-4E39-B44D-2D7E40F30399}" type="datetimeFigureOut">
              <a:rPr lang="en-GB" smtClean="0"/>
              <a:t>25/06/2014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B2CA0-7C5E-426B-813F-4C2DAA00EA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0939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6085" y="151370"/>
            <a:ext cx="7129463" cy="629973"/>
          </a:xfrm>
          <a:prstGeom prst="rect">
            <a:avLst/>
          </a:prstGeom>
        </p:spPr>
        <p:txBody>
          <a:bodyPr vert="horz" lIns="71999" tIns="35999" rIns="71999" bIns="35999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6085" y="881963"/>
            <a:ext cx="7129463" cy="2494519"/>
          </a:xfrm>
          <a:prstGeom prst="rect">
            <a:avLst/>
          </a:prstGeom>
        </p:spPr>
        <p:txBody>
          <a:bodyPr vert="horz" lIns="71999" tIns="35999" rIns="71999" bIns="3599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96085" y="3503353"/>
            <a:ext cx="1848379" cy="201242"/>
          </a:xfrm>
          <a:prstGeom prst="rect">
            <a:avLst/>
          </a:prstGeom>
        </p:spPr>
        <p:txBody>
          <a:bodyPr vert="horz" lIns="71999" tIns="35999" rIns="71999" bIns="35999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F37D2C-3FDC-4E39-B44D-2D7E40F30399}" type="datetimeFigureOut">
              <a:rPr lang="en-GB" smtClean="0"/>
              <a:t>25/06/2014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06559" y="3503353"/>
            <a:ext cx="2508515" cy="201242"/>
          </a:xfrm>
          <a:prstGeom prst="rect">
            <a:avLst/>
          </a:prstGeom>
        </p:spPr>
        <p:txBody>
          <a:bodyPr vert="horz" lIns="71999" tIns="35999" rIns="71999" bIns="35999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677169" y="3503353"/>
            <a:ext cx="1848379" cy="201242"/>
          </a:xfrm>
          <a:prstGeom prst="rect">
            <a:avLst/>
          </a:prstGeom>
        </p:spPr>
        <p:txBody>
          <a:bodyPr vert="horz" lIns="71999" tIns="35999" rIns="71999" bIns="35999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4B2CA0-7C5E-426B-813F-4C2DAA00EA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7381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719991" rtl="0" eaLnBrk="1" latinLnBrk="0" hangingPunct="1">
        <a:spcBef>
          <a:spcPct val="0"/>
        </a:spcBef>
        <a:buNone/>
        <a:defRPr sz="3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9997" indent="-269997" algn="l" defTabSz="719991" rtl="0" eaLnBrk="1" latinLnBrk="0" hangingPunct="1">
        <a:spcBef>
          <a:spcPct val="20000"/>
        </a:spcBef>
        <a:buFont typeface="Arial" panose="020B0604020202020204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584993" indent="-224997" algn="l" defTabSz="719991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899989" indent="-179998" algn="l" defTabSz="719991" rtl="0" eaLnBrk="1" latinLnBrk="0" hangingPunct="1">
        <a:spcBef>
          <a:spcPct val="200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259985" indent="-179998" algn="l" defTabSz="719991" rtl="0" eaLnBrk="1" latinLnBrk="0" hangingPunct="1">
        <a:spcBef>
          <a:spcPct val="20000"/>
        </a:spcBef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619980" indent="-179998" algn="l" defTabSz="719991" rtl="0" eaLnBrk="1" latinLnBrk="0" hangingPunct="1">
        <a:spcBef>
          <a:spcPct val="20000"/>
        </a:spcBef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79976" indent="-179998" algn="l" defTabSz="719991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339972" indent="-179998" algn="l" defTabSz="719991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99967" indent="-179998" algn="l" defTabSz="719991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59963" indent="-179998" algn="l" defTabSz="719991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9991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59996" algn="l" defTabSz="719991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719991" algn="l" defTabSz="719991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79987" algn="l" defTabSz="719991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39982" algn="l" defTabSz="719991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99978" algn="l" defTabSz="719991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59974" algn="l" defTabSz="719991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19969" algn="l" defTabSz="719991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879965" algn="l" defTabSz="719991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" descr="C:\Users\Wendy\Documents\wwn20\Lit review\Figures\goto2001-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279" y="-11400"/>
            <a:ext cx="4194175" cy="376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3" descr="C:\Users\Wendy\Documents\wwn20\Lit review\Figures\goto2001-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1109" y="-12698"/>
            <a:ext cx="4076144" cy="38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/>
          <p:cNvSpPr txBox="1"/>
          <p:nvPr/>
        </p:nvSpPr>
        <p:spPr>
          <a:xfrm>
            <a:off x="-27117" y="-65315"/>
            <a:ext cx="64807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dirty="0" smtClean="0"/>
              <a:t>(a)</a:t>
            </a:r>
            <a:endParaRPr lang="en-GB" sz="2500" dirty="0"/>
          </a:p>
        </p:txBody>
      </p:sp>
      <p:sp>
        <p:nvSpPr>
          <p:cNvPr id="31" name="TextBox 30"/>
          <p:cNvSpPr txBox="1"/>
          <p:nvPr/>
        </p:nvSpPr>
        <p:spPr>
          <a:xfrm>
            <a:off x="3851920" y="-65315"/>
            <a:ext cx="64807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dirty="0" smtClean="0"/>
              <a:t>(b)</a:t>
            </a:r>
            <a:endParaRPr lang="en-GB" sz="2500" dirty="0"/>
          </a:p>
        </p:txBody>
      </p:sp>
    </p:spTree>
    <p:extLst>
      <p:ext uri="{BB962C8B-B14F-4D97-AF65-F5344CB8AC3E}">
        <p14:creationId xmlns:p14="http://schemas.microsoft.com/office/powerpoint/2010/main" val="157840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6</Words>
  <Application>Microsoft Office PowerPoint</Application>
  <PresentationFormat>Custom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NOM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Wendy Niu</dc:creator>
  <cp:lastModifiedBy>Wendy Niu</cp:lastModifiedBy>
  <cp:revision>1</cp:revision>
  <dcterms:created xsi:type="dcterms:W3CDTF">2014-06-25T11:21:51Z</dcterms:created>
  <dcterms:modified xsi:type="dcterms:W3CDTF">2014-06-25T11:24:35Z</dcterms:modified>
</cp:coreProperties>
</file>