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3779838"/>
  <p:notesSz cx="6858000" cy="9144000"/>
  <p:defaultTextStyle>
    <a:defPPr>
      <a:defRPr lang="en-US"/>
    </a:defPPr>
    <a:lvl1pPr marL="0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1632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3264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4896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6527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08160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09792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11423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13056" algn="l" defTabSz="603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30" y="-120"/>
      </p:cViewPr>
      <p:guideLst>
        <p:guide orient="horz" pos="1191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174200"/>
            <a:ext cx="6427074" cy="8102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2141910"/>
            <a:ext cx="5292884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1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4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6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8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0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1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6592" y="79622"/>
            <a:ext cx="1675029" cy="16930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502" y="79622"/>
            <a:ext cx="4899068" cy="16930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4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2428898"/>
            <a:ext cx="6427074" cy="75071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1602058"/>
            <a:ext cx="6427074" cy="82684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16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32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048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065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081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097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114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130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502" y="462856"/>
            <a:ext cx="3287049" cy="130981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4572" y="462856"/>
            <a:ext cx="3287049" cy="130981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0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151370"/>
            <a:ext cx="6805137" cy="629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846090"/>
            <a:ext cx="3340871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1632" indent="0">
              <a:buNone/>
              <a:defRPr sz="1400" b="1"/>
            </a:lvl2pPr>
            <a:lvl3pPr marL="603264" indent="0">
              <a:buNone/>
              <a:defRPr sz="1200" b="1"/>
            </a:lvl3pPr>
            <a:lvl4pPr marL="904896" indent="0">
              <a:buNone/>
              <a:defRPr sz="1100" b="1"/>
            </a:lvl4pPr>
            <a:lvl5pPr marL="1206527" indent="0">
              <a:buNone/>
              <a:defRPr sz="1100" b="1"/>
            </a:lvl5pPr>
            <a:lvl6pPr marL="1508160" indent="0">
              <a:buNone/>
              <a:defRPr sz="1100" b="1"/>
            </a:lvl6pPr>
            <a:lvl7pPr marL="1809792" indent="0">
              <a:buNone/>
              <a:defRPr sz="1100" b="1"/>
            </a:lvl7pPr>
            <a:lvl8pPr marL="2111423" indent="0">
              <a:buNone/>
              <a:defRPr sz="1100" b="1"/>
            </a:lvl8pPr>
            <a:lvl9pPr marL="241305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5" y="1198698"/>
            <a:ext cx="3340871" cy="217778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8" y="846090"/>
            <a:ext cx="3342183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1632" indent="0">
              <a:buNone/>
              <a:defRPr sz="1400" b="1"/>
            </a:lvl2pPr>
            <a:lvl3pPr marL="603264" indent="0">
              <a:buNone/>
              <a:defRPr sz="1200" b="1"/>
            </a:lvl3pPr>
            <a:lvl4pPr marL="904896" indent="0">
              <a:buNone/>
              <a:defRPr sz="1100" b="1"/>
            </a:lvl4pPr>
            <a:lvl5pPr marL="1206527" indent="0">
              <a:buNone/>
              <a:defRPr sz="1100" b="1"/>
            </a:lvl5pPr>
            <a:lvl6pPr marL="1508160" indent="0">
              <a:buNone/>
              <a:defRPr sz="1100" b="1"/>
            </a:lvl6pPr>
            <a:lvl7pPr marL="1809792" indent="0">
              <a:buNone/>
              <a:defRPr sz="1100" b="1"/>
            </a:lvl7pPr>
            <a:lvl8pPr marL="2111423" indent="0">
              <a:buNone/>
              <a:defRPr sz="1100" b="1"/>
            </a:lvl8pPr>
            <a:lvl9pPr marL="241305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8" y="1198698"/>
            <a:ext cx="3342183" cy="217778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150493"/>
            <a:ext cx="2487603" cy="64047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5" y="150495"/>
            <a:ext cx="4226956" cy="32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5" y="790967"/>
            <a:ext cx="2487603" cy="2585514"/>
          </a:xfrm>
        </p:spPr>
        <p:txBody>
          <a:bodyPr/>
          <a:lstStyle>
            <a:lvl1pPr marL="0" indent="0">
              <a:buNone/>
              <a:defRPr sz="900"/>
            </a:lvl1pPr>
            <a:lvl2pPr marL="301632" indent="0">
              <a:buNone/>
              <a:defRPr sz="700"/>
            </a:lvl2pPr>
            <a:lvl3pPr marL="603264" indent="0">
              <a:buNone/>
              <a:defRPr sz="600"/>
            </a:lvl3pPr>
            <a:lvl4pPr marL="904896" indent="0">
              <a:buNone/>
              <a:defRPr sz="500"/>
            </a:lvl4pPr>
            <a:lvl5pPr marL="1206527" indent="0">
              <a:buNone/>
              <a:defRPr sz="500"/>
            </a:lvl5pPr>
            <a:lvl6pPr marL="1508160" indent="0">
              <a:buNone/>
              <a:defRPr sz="500"/>
            </a:lvl6pPr>
            <a:lvl7pPr marL="1809792" indent="0">
              <a:buNone/>
              <a:defRPr sz="500"/>
            </a:lvl7pPr>
            <a:lvl8pPr marL="2111423" indent="0">
              <a:buNone/>
              <a:defRPr sz="500"/>
            </a:lvl8pPr>
            <a:lvl9pPr marL="241305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2" y="2645888"/>
            <a:ext cx="4536758" cy="31236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2" y="337736"/>
            <a:ext cx="4536758" cy="2267903"/>
          </a:xfrm>
        </p:spPr>
        <p:txBody>
          <a:bodyPr/>
          <a:lstStyle>
            <a:lvl1pPr marL="0" indent="0">
              <a:buNone/>
              <a:defRPr sz="2100"/>
            </a:lvl1pPr>
            <a:lvl2pPr marL="301632" indent="0">
              <a:buNone/>
              <a:defRPr sz="1800"/>
            </a:lvl2pPr>
            <a:lvl3pPr marL="603264" indent="0">
              <a:buNone/>
              <a:defRPr sz="1600"/>
            </a:lvl3pPr>
            <a:lvl4pPr marL="904896" indent="0">
              <a:buNone/>
              <a:defRPr sz="1400"/>
            </a:lvl4pPr>
            <a:lvl5pPr marL="1206527" indent="0">
              <a:buNone/>
              <a:defRPr sz="1400"/>
            </a:lvl5pPr>
            <a:lvl6pPr marL="1508160" indent="0">
              <a:buNone/>
              <a:defRPr sz="1400"/>
            </a:lvl6pPr>
            <a:lvl7pPr marL="1809792" indent="0">
              <a:buNone/>
              <a:defRPr sz="1400"/>
            </a:lvl7pPr>
            <a:lvl8pPr marL="2111423" indent="0">
              <a:buNone/>
              <a:defRPr sz="1400"/>
            </a:lvl8pPr>
            <a:lvl9pPr marL="2413056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2" y="2958249"/>
            <a:ext cx="4536758" cy="443606"/>
          </a:xfrm>
        </p:spPr>
        <p:txBody>
          <a:bodyPr/>
          <a:lstStyle>
            <a:lvl1pPr marL="0" indent="0">
              <a:buNone/>
              <a:defRPr sz="900"/>
            </a:lvl1pPr>
            <a:lvl2pPr marL="301632" indent="0">
              <a:buNone/>
              <a:defRPr sz="700"/>
            </a:lvl2pPr>
            <a:lvl3pPr marL="603264" indent="0">
              <a:buNone/>
              <a:defRPr sz="600"/>
            </a:lvl3pPr>
            <a:lvl4pPr marL="904896" indent="0">
              <a:buNone/>
              <a:defRPr sz="500"/>
            </a:lvl4pPr>
            <a:lvl5pPr marL="1206527" indent="0">
              <a:buNone/>
              <a:defRPr sz="500"/>
            </a:lvl5pPr>
            <a:lvl6pPr marL="1508160" indent="0">
              <a:buNone/>
              <a:defRPr sz="500"/>
            </a:lvl6pPr>
            <a:lvl7pPr marL="1809792" indent="0">
              <a:buNone/>
              <a:defRPr sz="500"/>
            </a:lvl7pPr>
            <a:lvl8pPr marL="2111423" indent="0">
              <a:buNone/>
              <a:defRPr sz="500"/>
            </a:lvl8pPr>
            <a:lvl9pPr marL="241305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151370"/>
            <a:ext cx="6805137" cy="629973"/>
          </a:xfrm>
          <a:prstGeom prst="rect">
            <a:avLst/>
          </a:prstGeom>
        </p:spPr>
        <p:txBody>
          <a:bodyPr vert="horz" lIns="60327" tIns="30163" rIns="60327" bIns="301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881963"/>
            <a:ext cx="6805137" cy="2494519"/>
          </a:xfrm>
          <a:prstGeom prst="rect">
            <a:avLst/>
          </a:prstGeom>
        </p:spPr>
        <p:txBody>
          <a:bodyPr vert="horz" lIns="60327" tIns="30163" rIns="60327" bIns="301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3503352"/>
            <a:ext cx="1764295" cy="201242"/>
          </a:xfrm>
          <a:prstGeom prst="rect">
            <a:avLst/>
          </a:prstGeom>
        </p:spPr>
        <p:txBody>
          <a:bodyPr vert="horz" lIns="60327" tIns="30163" rIns="60327" bIns="3016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C0B5-91AC-48E7-9491-0103F3077C3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3503352"/>
            <a:ext cx="2394399" cy="201242"/>
          </a:xfrm>
          <a:prstGeom prst="rect">
            <a:avLst/>
          </a:prstGeom>
        </p:spPr>
        <p:txBody>
          <a:bodyPr vert="horz" lIns="60327" tIns="30163" rIns="60327" bIns="3016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3503352"/>
            <a:ext cx="1764295" cy="201242"/>
          </a:xfrm>
          <a:prstGeom prst="rect">
            <a:avLst/>
          </a:prstGeom>
        </p:spPr>
        <p:txBody>
          <a:bodyPr vert="horz" lIns="60327" tIns="30163" rIns="60327" bIns="3016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3264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224" indent="-226224" algn="l" defTabSz="603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0152" indent="-188520" algn="l" defTabSz="603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4080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5712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7345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976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60608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62241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63872" indent="-150816" algn="l" defTabSz="603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1632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3264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96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6527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160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9792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1423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3056" algn="l" defTabSz="60326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" y="0"/>
            <a:ext cx="3527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 descr="C:\Users\Wendy\Documents\wwn20\Lit review\Figures\kondo1998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58" y="82983"/>
            <a:ext cx="4364141" cy="354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54381" y="-20045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4765" y="-20045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136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2014-06-25T11:29:36Z</dcterms:created>
  <dcterms:modified xsi:type="dcterms:W3CDTF">2014-06-25T11:33:06Z</dcterms:modified>
</cp:coreProperties>
</file>