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80400" cy="5580063"/>
  <p:notesSz cx="6858000" cy="9144000"/>
  <p:defaultTextStyle>
    <a:defPPr>
      <a:defRPr lang="en-US"/>
    </a:defPPr>
    <a:lvl1pPr marL="0" algn="l" defTabSz="80226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134" algn="l" defTabSz="80226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269" algn="l" defTabSz="80226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403" algn="l" defTabSz="80226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537" algn="l" defTabSz="80226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672" algn="l" defTabSz="80226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806" algn="l" defTabSz="80226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7941" algn="l" defTabSz="80226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075" algn="l" defTabSz="80226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40" y="-96"/>
      </p:cViewPr>
      <p:guideLst>
        <p:guide orient="horz" pos="1758"/>
        <p:guide pos="2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1" y="1733438"/>
            <a:ext cx="7038340" cy="1196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2061" y="3162035"/>
            <a:ext cx="5796281" cy="14260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0A45-8717-4764-B6B3-835F776C3CA2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169F-5ED6-40E4-9F0C-79CDB0E3B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83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0A45-8717-4764-B6B3-835F776C3CA2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169F-5ED6-40E4-9F0C-79CDB0E3B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5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01127" y="175670"/>
            <a:ext cx="1614391" cy="37497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7956" y="175670"/>
            <a:ext cx="4705164" cy="37497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0A45-8717-4764-B6B3-835F776C3CA2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169F-5ED6-40E4-9F0C-79CDB0E3B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0A45-8717-4764-B6B3-835F776C3CA2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169F-5ED6-40E4-9F0C-79CDB0E3B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79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095" y="3585708"/>
            <a:ext cx="7038340" cy="11082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095" y="2365070"/>
            <a:ext cx="7038340" cy="122063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1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2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40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0453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0567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0680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0794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090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0A45-8717-4764-B6B3-835F776C3CA2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169F-5ED6-40E4-9F0C-79CDB0E3B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87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955" y="1025596"/>
            <a:ext cx="3159778" cy="28998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5739" y="1025596"/>
            <a:ext cx="3159778" cy="28998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0A45-8717-4764-B6B3-835F776C3CA2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169F-5ED6-40E4-9F0C-79CDB0E3B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52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21" y="223462"/>
            <a:ext cx="7452361" cy="93001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20" y="1249056"/>
            <a:ext cx="3658614" cy="52054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34" indent="0">
              <a:buNone/>
              <a:defRPr sz="1800" b="1"/>
            </a:lvl2pPr>
            <a:lvl3pPr marL="802269" indent="0">
              <a:buNone/>
              <a:defRPr sz="1600" b="1"/>
            </a:lvl3pPr>
            <a:lvl4pPr marL="1203403" indent="0">
              <a:buNone/>
              <a:defRPr sz="1400" b="1"/>
            </a:lvl4pPr>
            <a:lvl5pPr marL="1604537" indent="0">
              <a:buNone/>
              <a:defRPr sz="1400" b="1"/>
            </a:lvl5pPr>
            <a:lvl6pPr marL="2005672" indent="0">
              <a:buNone/>
              <a:defRPr sz="1400" b="1"/>
            </a:lvl6pPr>
            <a:lvl7pPr marL="2406806" indent="0">
              <a:buNone/>
              <a:defRPr sz="1400" b="1"/>
            </a:lvl7pPr>
            <a:lvl8pPr marL="2807941" indent="0">
              <a:buNone/>
              <a:defRPr sz="1400" b="1"/>
            </a:lvl8pPr>
            <a:lvl9pPr marL="320907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020" y="1769604"/>
            <a:ext cx="3658614" cy="321499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06329" y="1249056"/>
            <a:ext cx="3660052" cy="52054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34" indent="0">
              <a:buNone/>
              <a:defRPr sz="1800" b="1"/>
            </a:lvl2pPr>
            <a:lvl3pPr marL="802269" indent="0">
              <a:buNone/>
              <a:defRPr sz="1600" b="1"/>
            </a:lvl3pPr>
            <a:lvl4pPr marL="1203403" indent="0">
              <a:buNone/>
              <a:defRPr sz="1400" b="1"/>
            </a:lvl4pPr>
            <a:lvl5pPr marL="1604537" indent="0">
              <a:buNone/>
              <a:defRPr sz="1400" b="1"/>
            </a:lvl5pPr>
            <a:lvl6pPr marL="2005672" indent="0">
              <a:buNone/>
              <a:defRPr sz="1400" b="1"/>
            </a:lvl6pPr>
            <a:lvl7pPr marL="2406806" indent="0">
              <a:buNone/>
              <a:defRPr sz="1400" b="1"/>
            </a:lvl7pPr>
            <a:lvl8pPr marL="2807941" indent="0">
              <a:buNone/>
              <a:defRPr sz="1400" b="1"/>
            </a:lvl8pPr>
            <a:lvl9pPr marL="320907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06329" y="1769604"/>
            <a:ext cx="3660052" cy="321499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0A45-8717-4764-B6B3-835F776C3CA2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169F-5ED6-40E4-9F0C-79CDB0E3B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38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0A45-8717-4764-B6B3-835F776C3CA2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169F-5ED6-40E4-9F0C-79CDB0E3B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68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0A45-8717-4764-B6B3-835F776C3CA2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169F-5ED6-40E4-9F0C-79CDB0E3B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02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22" y="222170"/>
            <a:ext cx="2724195" cy="94551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7408" y="222170"/>
            <a:ext cx="4628973" cy="47624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022" y="1167681"/>
            <a:ext cx="2724195" cy="3816918"/>
          </a:xfrm>
        </p:spPr>
        <p:txBody>
          <a:bodyPr/>
          <a:lstStyle>
            <a:lvl1pPr marL="0" indent="0">
              <a:buNone/>
              <a:defRPr sz="1300"/>
            </a:lvl1pPr>
            <a:lvl2pPr marL="401134" indent="0">
              <a:buNone/>
              <a:defRPr sz="1100"/>
            </a:lvl2pPr>
            <a:lvl3pPr marL="802269" indent="0">
              <a:buNone/>
              <a:defRPr sz="800"/>
            </a:lvl3pPr>
            <a:lvl4pPr marL="1203403" indent="0">
              <a:buNone/>
              <a:defRPr sz="700"/>
            </a:lvl4pPr>
            <a:lvl5pPr marL="1604537" indent="0">
              <a:buNone/>
              <a:defRPr sz="700"/>
            </a:lvl5pPr>
            <a:lvl6pPr marL="2005672" indent="0">
              <a:buNone/>
              <a:defRPr sz="700"/>
            </a:lvl6pPr>
            <a:lvl7pPr marL="2406806" indent="0">
              <a:buNone/>
              <a:defRPr sz="700"/>
            </a:lvl7pPr>
            <a:lvl8pPr marL="2807941" indent="0">
              <a:buNone/>
              <a:defRPr sz="700"/>
            </a:lvl8pPr>
            <a:lvl9pPr marL="320907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0A45-8717-4764-B6B3-835F776C3CA2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169F-5ED6-40E4-9F0C-79CDB0E3B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78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017" y="3906045"/>
            <a:ext cx="4968240" cy="46113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23017" y="498590"/>
            <a:ext cx="4968240" cy="3348038"/>
          </a:xfrm>
        </p:spPr>
        <p:txBody>
          <a:bodyPr/>
          <a:lstStyle>
            <a:lvl1pPr marL="0" indent="0">
              <a:buNone/>
              <a:defRPr sz="2800"/>
            </a:lvl1pPr>
            <a:lvl2pPr marL="401134" indent="0">
              <a:buNone/>
              <a:defRPr sz="2400"/>
            </a:lvl2pPr>
            <a:lvl3pPr marL="802269" indent="0">
              <a:buNone/>
              <a:defRPr sz="2100"/>
            </a:lvl3pPr>
            <a:lvl4pPr marL="1203403" indent="0">
              <a:buNone/>
              <a:defRPr sz="1800"/>
            </a:lvl4pPr>
            <a:lvl5pPr marL="1604537" indent="0">
              <a:buNone/>
              <a:defRPr sz="1800"/>
            </a:lvl5pPr>
            <a:lvl6pPr marL="2005672" indent="0">
              <a:buNone/>
              <a:defRPr sz="1800"/>
            </a:lvl6pPr>
            <a:lvl7pPr marL="2406806" indent="0">
              <a:buNone/>
              <a:defRPr sz="1800"/>
            </a:lvl7pPr>
            <a:lvl8pPr marL="2807941" indent="0">
              <a:buNone/>
              <a:defRPr sz="1800"/>
            </a:lvl8pPr>
            <a:lvl9pPr marL="3209075" indent="0">
              <a:buNone/>
              <a:defRPr sz="18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3017" y="4367175"/>
            <a:ext cx="4968240" cy="654883"/>
          </a:xfrm>
        </p:spPr>
        <p:txBody>
          <a:bodyPr/>
          <a:lstStyle>
            <a:lvl1pPr marL="0" indent="0">
              <a:buNone/>
              <a:defRPr sz="1300"/>
            </a:lvl1pPr>
            <a:lvl2pPr marL="401134" indent="0">
              <a:buNone/>
              <a:defRPr sz="1100"/>
            </a:lvl2pPr>
            <a:lvl3pPr marL="802269" indent="0">
              <a:buNone/>
              <a:defRPr sz="800"/>
            </a:lvl3pPr>
            <a:lvl4pPr marL="1203403" indent="0">
              <a:buNone/>
              <a:defRPr sz="700"/>
            </a:lvl4pPr>
            <a:lvl5pPr marL="1604537" indent="0">
              <a:buNone/>
              <a:defRPr sz="700"/>
            </a:lvl5pPr>
            <a:lvl6pPr marL="2005672" indent="0">
              <a:buNone/>
              <a:defRPr sz="700"/>
            </a:lvl6pPr>
            <a:lvl7pPr marL="2406806" indent="0">
              <a:buNone/>
              <a:defRPr sz="700"/>
            </a:lvl7pPr>
            <a:lvl8pPr marL="2807941" indent="0">
              <a:buNone/>
              <a:defRPr sz="700"/>
            </a:lvl8pPr>
            <a:lvl9pPr marL="320907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0A45-8717-4764-B6B3-835F776C3CA2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169F-5ED6-40E4-9F0C-79CDB0E3B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44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021" y="223462"/>
            <a:ext cx="7452361" cy="930011"/>
          </a:xfrm>
          <a:prstGeom prst="rect">
            <a:avLst/>
          </a:prstGeom>
        </p:spPr>
        <p:txBody>
          <a:bodyPr vert="horz" lIns="80227" tIns="40114" rIns="80227" bIns="4011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21" y="1302016"/>
            <a:ext cx="7452361" cy="3682584"/>
          </a:xfrm>
          <a:prstGeom prst="rect">
            <a:avLst/>
          </a:prstGeom>
        </p:spPr>
        <p:txBody>
          <a:bodyPr vert="horz" lIns="80227" tIns="40114" rIns="80227" bIns="4011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021" y="5171892"/>
            <a:ext cx="1932093" cy="297087"/>
          </a:xfrm>
          <a:prstGeom prst="rect">
            <a:avLst/>
          </a:prstGeom>
        </p:spPr>
        <p:txBody>
          <a:bodyPr vert="horz" lIns="80227" tIns="40114" rIns="80227" bIns="40114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80A45-8717-4764-B6B3-835F776C3CA2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29138" y="5171892"/>
            <a:ext cx="2622127" cy="297087"/>
          </a:xfrm>
          <a:prstGeom prst="rect">
            <a:avLst/>
          </a:prstGeom>
        </p:spPr>
        <p:txBody>
          <a:bodyPr vert="horz" lIns="80227" tIns="40114" rIns="80227" bIns="40114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34289" y="5171892"/>
            <a:ext cx="1932093" cy="297087"/>
          </a:xfrm>
          <a:prstGeom prst="rect">
            <a:avLst/>
          </a:prstGeom>
        </p:spPr>
        <p:txBody>
          <a:bodyPr vert="horz" lIns="80227" tIns="40114" rIns="80227" bIns="40114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7169F-5ED6-40E4-9F0C-79CDB0E3B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02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2269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851" indent="-300851" algn="l" defTabSz="802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1843" indent="-250709" algn="l" defTabSz="802269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836" indent="-200568" algn="l" defTabSz="802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3971" indent="-200568" algn="l" defTabSz="802269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105" indent="-200568" algn="l" defTabSz="802269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240" indent="-200568" algn="l" defTabSz="802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74" indent="-200568" algn="l" defTabSz="802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508" indent="-200568" algn="l" defTabSz="802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643" indent="-200568" algn="l" defTabSz="802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22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134" algn="l" defTabSz="8022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269" algn="l" defTabSz="8022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403" algn="l" defTabSz="8022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537" algn="l" defTabSz="8022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672" algn="l" defTabSz="8022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806" algn="l" defTabSz="8022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941" algn="l" defTabSz="8022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075" algn="l" defTabSz="8022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Wendy\Documents\wwn20\Lit review\Figures\shimizu2006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-37570"/>
            <a:ext cx="4514850" cy="56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Wendy\Documents\wwn20\Lit review\Figures\simizu2006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694" y="599873"/>
            <a:ext cx="4392487" cy="439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5962" y="-33937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19" name="TextBox 18"/>
          <p:cNvSpPr txBox="1"/>
          <p:nvPr/>
        </p:nvSpPr>
        <p:spPr>
          <a:xfrm>
            <a:off x="4087700" y="322023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279032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</cp:revision>
  <dcterms:created xsi:type="dcterms:W3CDTF">2014-06-25T11:35:23Z</dcterms:created>
  <dcterms:modified xsi:type="dcterms:W3CDTF">2014-06-25T11:38:17Z</dcterms:modified>
</cp:coreProperties>
</file>