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2879725"/>
  <p:notesSz cx="6858000" cy="9144000"/>
  <p:defaultTextStyle>
    <a:defPPr>
      <a:defRPr lang="en-US"/>
    </a:defPPr>
    <a:lvl1pPr marL="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4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2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96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70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4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1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9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-948" y="-84"/>
      </p:cViewPr>
      <p:guideLst>
        <p:guide orient="horz" pos="907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88" y="894582"/>
            <a:ext cx="3672999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6" y="1631844"/>
            <a:ext cx="3024823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4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3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903" y="48662"/>
            <a:ext cx="459125" cy="1031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28" y="48662"/>
            <a:ext cx="1306855" cy="1031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6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3" y="1850490"/>
            <a:ext cx="3672999" cy="571945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3" y="1220550"/>
            <a:ext cx="3672999" cy="62994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6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28" y="281973"/>
            <a:ext cx="882990" cy="79792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38" y="281973"/>
            <a:ext cx="882990" cy="79792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1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15323"/>
            <a:ext cx="3889058" cy="4799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644605"/>
            <a:ext cx="1909269" cy="268641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9" y="913246"/>
            <a:ext cx="1909269" cy="165917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097" y="644605"/>
            <a:ext cx="1910019" cy="268641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097" y="913246"/>
            <a:ext cx="1910019" cy="165917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66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5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14656"/>
            <a:ext cx="1421637" cy="487953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59" y="114656"/>
            <a:ext cx="2415657" cy="2457766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59" y="602609"/>
            <a:ext cx="1421637" cy="1969812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5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015808"/>
            <a:ext cx="2592705" cy="237977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1" y="257309"/>
            <a:ext cx="2592705" cy="1727835"/>
          </a:xfrm>
        </p:spPr>
        <p:txBody>
          <a:bodyPr/>
          <a:lstStyle>
            <a:lvl1pPr marL="0" indent="0">
              <a:buNone/>
              <a:defRPr sz="1400"/>
            </a:lvl1pPr>
            <a:lvl2pPr marL="205740" indent="0">
              <a:buNone/>
              <a:defRPr sz="1300"/>
            </a:lvl2pPr>
            <a:lvl3pPr marL="411480" indent="0">
              <a:buNone/>
              <a:defRPr sz="110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1" y="2253785"/>
            <a:ext cx="2592705" cy="337968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115323"/>
            <a:ext cx="3889058" cy="479954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671936"/>
            <a:ext cx="3889058" cy="1900485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2669079"/>
            <a:ext cx="1008274" cy="153319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B763-10D6-4831-890C-245BF3FF5A45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2669079"/>
            <a:ext cx="1368372" cy="153319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2" y="2669079"/>
            <a:ext cx="1008274" cy="153319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1614-D816-4529-809F-E45D8EC5D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endy\Documents\wwn20\Lit review\Figures\kumagai1989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795" y="-17972"/>
            <a:ext cx="46672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8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2014-06-25T11:40:15Z</dcterms:created>
  <dcterms:modified xsi:type="dcterms:W3CDTF">2014-06-25T11:41:09Z</dcterms:modified>
</cp:coreProperties>
</file>