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880850" cy="5221288"/>
  <p:notesSz cx="6858000" cy="9144000"/>
  <p:defaultTextStyle>
    <a:defPPr>
      <a:defRPr lang="en-US"/>
    </a:defPPr>
    <a:lvl1pPr marL="0" algn="l" defTabSz="877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8866" algn="l" defTabSz="877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7733" algn="l" defTabSz="877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6599" algn="l" defTabSz="877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5465" algn="l" defTabSz="877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4331" algn="l" defTabSz="877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3198" algn="l" defTabSz="877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2064" algn="l" defTabSz="877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0930" algn="l" defTabSz="87773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6" y="-270"/>
      </p:cViewPr>
      <p:guideLst>
        <p:guide orient="horz" pos="164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4" y="1621985"/>
            <a:ext cx="10098722" cy="1119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28" y="2958731"/>
            <a:ext cx="8316596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8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7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6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3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2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0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0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4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75043" y="186131"/>
            <a:ext cx="3157912" cy="3977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1300" y="186131"/>
            <a:ext cx="9275727" cy="39776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3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7" y="3355161"/>
            <a:ext cx="10098722" cy="103700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7" y="2213006"/>
            <a:ext cx="10098722" cy="1142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88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77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65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54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43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331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720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109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0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301" y="1087770"/>
            <a:ext cx="6216820" cy="307596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135" y="1087770"/>
            <a:ext cx="6216820" cy="307596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8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4" y="209095"/>
            <a:ext cx="10692765" cy="87021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168747"/>
            <a:ext cx="5249439" cy="487079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866" indent="0">
              <a:buNone/>
              <a:defRPr sz="1900" b="1"/>
            </a:lvl2pPr>
            <a:lvl3pPr marL="877733" indent="0">
              <a:buNone/>
              <a:defRPr sz="1700" b="1"/>
            </a:lvl3pPr>
            <a:lvl4pPr marL="1316599" indent="0">
              <a:buNone/>
              <a:defRPr sz="1500" b="1"/>
            </a:lvl4pPr>
            <a:lvl5pPr marL="1755465" indent="0">
              <a:buNone/>
              <a:defRPr sz="1500" b="1"/>
            </a:lvl5pPr>
            <a:lvl6pPr marL="2194331" indent="0">
              <a:buNone/>
              <a:defRPr sz="1500" b="1"/>
            </a:lvl6pPr>
            <a:lvl7pPr marL="2633198" indent="0">
              <a:buNone/>
              <a:defRPr sz="1500" b="1"/>
            </a:lvl7pPr>
            <a:lvl8pPr marL="3072064" indent="0">
              <a:buNone/>
              <a:defRPr sz="1500" b="1"/>
            </a:lvl8pPr>
            <a:lvl9pPr marL="351093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3" y="1655827"/>
            <a:ext cx="5249439" cy="30082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08" y="1168747"/>
            <a:ext cx="5251502" cy="487079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8866" indent="0">
              <a:buNone/>
              <a:defRPr sz="1900" b="1"/>
            </a:lvl2pPr>
            <a:lvl3pPr marL="877733" indent="0">
              <a:buNone/>
              <a:defRPr sz="1700" b="1"/>
            </a:lvl3pPr>
            <a:lvl4pPr marL="1316599" indent="0">
              <a:buNone/>
              <a:defRPr sz="1500" b="1"/>
            </a:lvl4pPr>
            <a:lvl5pPr marL="1755465" indent="0">
              <a:buNone/>
              <a:defRPr sz="1500" b="1"/>
            </a:lvl5pPr>
            <a:lvl6pPr marL="2194331" indent="0">
              <a:buNone/>
              <a:defRPr sz="1500" b="1"/>
            </a:lvl6pPr>
            <a:lvl7pPr marL="2633198" indent="0">
              <a:buNone/>
              <a:defRPr sz="1500" b="1"/>
            </a:lvl7pPr>
            <a:lvl8pPr marL="3072064" indent="0">
              <a:buNone/>
              <a:defRPr sz="1500" b="1"/>
            </a:lvl8pPr>
            <a:lvl9pPr marL="351093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08" y="1655827"/>
            <a:ext cx="5251502" cy="300828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9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4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3" y="207886"/>
            <a:ext cx="3908718" cy="88471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5" y="207886"/>
            <a:ext cx="6641726" cy="445622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3" y="1092604"/>
            <a:ext cx="3908718" cy="3571506"/>
          </a:xfrm>
        </p:spPr>
        <p:txBody>
          <a:bodyPr/>
          <a:lstStyle>
            <a:lvl1pPr marL="0" indent="0">
              <a:buNone/>
              <a:defRPr sz="1300"/>
            </a:lvl1pPr>
            <a:lvl2pPr marL="438866" indent="0">
              <a:buNone/>
              <a:defRPr sz="1200"/>
            </a:lvl2pPr>
            <a:lvl3pPr marL="877733" indent="0">
              <a:buNone/>
              <a:defRPr sz="1000"/>
            </a:lvl3pPr>
            <a:lvl4pPr marL="1316599" indent="0">
              <a:buNone/>
              <a:defRPr sz="900"/>
            </a:lvl4pPr>
            <a:lvl5pPr marL="1755465" indent="0">
              <a:buNone/>
              <a:defRPr sz="900"/>
            </a:lvl5pPr>
            <a:lvl6pPr marL="2194331" indent="0">
              <a:buNone/>
              <a:defRPr sz="900"/>
            </a:lvl6pPr>
            <a:lvl7pPr marL="2633198" indent="0">
              <a:buNone/>
              <a:defRPr sz="900"/>
            </a:lvl7pPr>
            <a:lvl8pPr marL="3072064" indent="0">
              <a:buNone/>
              <a:defRPr sz="900"/>
            </a:lvl8pPr>
            <a:lvl9pPr marL="351093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0" y="3654902"/>
            <a:ext cx="7128510" cy="4314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0" y="466531"/>
            <a:ext cx="7128510" cy="3132773"/>
          </a:xfrm>
        </p:spPr>
        <p:txBody>
          <a:bodyPr/>
          <a:lstStyle>
            <a:lvl1pPr marL="0" indent="0">
              <a:buNone/>
              <a:defRPr sz="3100"/>
            </a:lvl1pPr>
            <a:lvl2pPr marL="438866" indent="0">
              <a:buNone/>
              <a:defRPr sz="2700"/>
            </a:lvl2pPr>
            <a:lvl3pPr marL="877733" indent="0">
              <a:buNone/>
              <a:defRPr sz="2300"/>
            </a:lvl3pPr>
            <a:lvl4pPr marL="1316599" indent="0">
              <a:buNone/>
              <a:defRPr sz="1900"/>
            </a:lvl4pPr>
            <a:lvl5pPr marL="1755465" indent="0">
              <a:buNone/>
              <a:defRPr sz="1900"/>
            </a:lvl5pPr>
            <a:lvl6pPr marL="2194331" indent="0">
              <a:buNone/>
              <a:defRPr sz="1900"/>
            </a:lvl6pPr>
            <a:lvl7pPr marL="2633198" indent="0">
              <a:buNone/>
              <a:defRPr sz="1900"/>
            </a:lvl7pPr>
            <a:lvl8pPr marL="3072064" indent="0">
              <a:buNone/>
              <a:defRPr sz="1900"/>
            </a:lvl8pPr>
            <a:lvl9pPr marL="3510930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0" y="4086385"/>
            <a:ext cx="7128510" cy="612776"/>
          </a:xfrm>
        </p:spPr>
        <p:txBody>
          <a:bodyPr/>
          <a:lstStyle>
            <a:lvl1pPr marL="0" indent="0">
              <a:buNone/>
              <a:defRPr sz="1300"/>
            </a:lvl1pPr>
            <a:lvl2pPr marL="438866" indent="0">
              <a:buNone/>
              <a:defRPr sz="1200"/>
            </a:lvl2pPr>
            <a:lvl3pPr marL="877733" indent="0">
              <a:buNone/>
              <a:defRPr sz="1000"/>
            </a:lvl3pPr>
            <a:lvl4pPr marL="1316599" indent="0">
              <a:buNone/>
              <a:defRPr sz="900"/>
            </a:lvl4pPr>
            <a:lvl5pPr marL="1755465" indent="0">
              <a:buNone/>
              <a:defRPr sz="900"/>
            </a:lvl5pPr>
            <a:lvl6pPr marL="2194331" indent="0">
              <a:buNone/>
              <a:defRPr sz="900"/>
            </a:lvl6pPr>
            <a:lvl7pPr marL="2633198" indent="0">
              <a:buNone/>
              <a:defRPr sz="900"/>
            </a:lvl7pPr>
            <a:lvl8pPr marL="3072064" indent="0">
              <a:buNone/>
              <a:defRPr sz="900"/>
            </a:lvl8pPr>
            <a:lvl9pPr marL="351093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2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44" y="209095"/>
            <a:ext cx="10692765" cy="870214"/>
          </a:xfrm>
          <a:prstGeom prst="rect">
            <a:avLst/>
          </a:prstGeom>
        </p:spPr>
        <p:txBody>
          <a:bodyPr vert="horz" lIns="87773" tIns="43887" rIns="87773" bIns="438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4" y="1218301"/>
            <a:ext cx="10692765" cy="3445809"/>
          </a:xfrm>
          <a:prstGeom prst="rect">
            <a:avLst/>
          </a:prstGeom>
        </p:spPr>
        <p:txBody>
          <a:bodyPr vert="horz" lIns="87773" tIns="43887" rIns="87773" bIns="438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44" y="4839361"/>
            <a:ext cx="2772199" cy="277985"/>
          </a:xfrm>
          <a:prstGeom prst="rect">
            <a:avLst/>
          </a:prstGeom>
        </p:spPr>
        <p:txBody>
          <a:bodyPr vert="horz" lIns="87773" tIns="43887" rIns="87773" bIns="4388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AB43-A04D-46BF-A822-13FB13B1E693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9291" y="4839361"/>
            <a:ext cx="3762269" cy="277985"/>
          </a:xfrm>
          <a:prstGeom prst="rect">
            <a:avLst/>
          </a:prstGeom>
        </p:spPr>
        <p:txBody>
          <a:bodyPr vert="horz" lIns="87773" tIns="43887" rIns="87773" bIns="4388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610" y="4839361"/>
            <a:ext cx="2772199" cy="277985"/>
          </a:xfrm>
          <a:prstGeom prst="rect">
            <a:avLst/>
          </a:prstGeom>
        </p:spPr>
        <p:txBody>
          <a:bodyPr vert="horz" lIns="87773" tIns="43887" rIns="87773" bIns="4388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3B59-975A-438B-BF4E-7F9A441D8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9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7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50" indent="-329150" algn="l" defTabSz="877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3158" indent="-274291" algn="l" defTabSz="8777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6" indent="-219433" algn="l" defTabSz="877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32" indent="-219433" algn="l" defTabSz="87773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898" indent="-219433" algn="l" defTabSz="877733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765" indent="-219433" algn="l" defTabSz="877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631" indent="-219433" algn="l" defTabSz="877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497" indent="-219433" algn="l" defTabSz="877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363" indent="-219433" algn="l" defTabSz="87773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8866" algn="l" defTabSz="877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7733" algn="l" defTabSz="877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6599" algn="l" defTabSz="877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5465" algn="l" defTabSz="877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331" algn="l" defTabSz="877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198" algn="l" defTabSz="877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2064" algn="l" defTabSz="877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0930" algn="l" defTabSz="877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Wendy\Documents\wwn20\Lit review\Figures\matsuishi2003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7"/>
          <a:stretch/>
        </p:blipFill>
        <p:spPr bwMode="auto">
          <a:xfrm>
            <a:off x="-14950" y="0"/>
            <a:ext cx="3812719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Wendy\Documents\wwn20\Lit review\Figures\matsuishi2003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/>
          <a:stretch/>
        </p:blipFill>
        <p:spPr bwMode="auto">
          <a:xfrm>
            <a:off x="3730533" y="-49828"/>
            <a:ext cx="4083495" cy="52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Wendy\Documents\wwn20\Lit review\Figures\matsuishi2003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17" y="617776"/>
            <a:ext cx="4246688" cy="384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-14950" y="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4017498" y="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33" name="TextBox 32"/>
          <p:cNvSpPr txBox="1"/>
          <p:nvPr/>
        </p:nvSpPr>
        <p:spPr>
          <a:xfrm>
            <a:off x="8026796" y="54868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2807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2014-06-25T11:44:06Z</dcterms:created>
  <dcterms:modified xsi:type="dcterms:W3CDTF">2014-06-25T11:49:16Z</dcterms:modified>
</cp:coreProperties>
</file>