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20950" cy="1620838"/>
  <p:notesSz cx="6858000" cy="9144000"/>
  <p:defaultTextStyle>
    <a:defPPr>
      <a:defRPr lang="en-US"/>
    </a:defPPr>
    <a:lvl1pPr marL="0" algn="l" defTabSz="2468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3447" algn="l" defTabSz="2468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46894" algn="l" defTabSz="2468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70340" algn="l" defTabSz="2468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93787" algn="l" defTabSz="2468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17234" algn="l" defTabSz="2468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40681" algn="l" defTabSz="2468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64128" algn="l" defTabSz="2468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87574" algn="l" defTabSz="24689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1" d="100"/>
          <a:sy n="301" d="100"/>
        </p:scale>
        <p:origin x="-1086" y="-84"/>
      </p:cViewPr>
      <p:guideLst>
        <p:guide orient="horz" pos="511"/>
        <p:guide pos="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71" y="503511"/>
            <a:ext cx="2142808" cy="347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143" y="918475"/>
            <a:ext cx="1764665" cy="4142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C856-4D17-4FCF-BB36-70FB38BD2EC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23A-5EBC-4968-8C7C-9C7AF587C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5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C856-4D17-4FCF-BB36-70FB38BD2EC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23A-5EBC-4968-8C7C-9C7AF587C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79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070" y="20637"/>
            <a:ext cx="211830" cy="43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69" y="20637"/>
            <a:ext cx="594787" cy="43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C856-4D17-4FCF-BB36-70FB38BD2EC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23A-5EBC-4968-8C7C-9C7AF587C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76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C856-4D17-4FCF-BB36-70FB38BD2EC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23A-5EBC-4968-8C7C-9C7AF587C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1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37" y="1041540"/>
            <a:ext cx="2142808" cy="321917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137" y="686981"/>
            <a:ext cx="2142808" cy="354558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2344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4689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703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9378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1723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4068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6412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8757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C856-4D17-4FCF-BB36-70FB38BD2EC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23A-5EBC-4968-8C7C-9C7AF587C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05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68" y="119313"/>
            <a:ext cx="403090" cy="336924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375" y="119313"/>
            <a:ext cx="403527" cy="336924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C856-4D17-4FCF-BB36-70FB38BD2EC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23A-5EBC-4968-8C7C-9C7AF587C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7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8" y="64908"/>
            <a:ext cx="2268855" cy="2701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47" y="362813"/>
            <a:ext cx="1113858" cy="151204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3447" indent="0">
              <a:buNone/>
              <a:defRPr sz="500" b="1"/>
            </a:lvl2pPr>
            <a:lvl3pPr marL="246894" indent="0">
              <a:buNone/>
              <a:defRPr sz="500" b="1"/>
            </a:lvl3pPr>
            <a:lvl4pPr marL="370340" indent="0">
              <a:buNone/>
              <a:defRPr sz="500" b="1"/>
            </a:lvl4pPr>
            <a:lvl5pPr marL="493787" indent="0">
              <a:buNone/>
              <a:defRPr sz="500" b="1"/>
            </a:lvl5pPr>
            <a:lvl6pPr marL="617234" indent="0">
              <a:buNone/>
              <a:defRPr sz="500" b="1"/>
            </a:lvl6pPr>
            <a:lvl7pPr marL="740681" indent="0">
              <a:buNone/>
              <a:defRPr sz="500" b="1"/>
            </a:lvl7pPr>
            <a:lvl8pPr marL="864128" indent="0">
              <a:buNone/>
              <a:defRPr sz="500" b="1"/>
            </a:lvl8pPr>
            <a:lvl9pPr marL="987574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47" y="514017"/>
            <a:ext cx="1113858" cy="93385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610" y="362813"/>
            <a:ext cx="1114295" cy="151204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3447" indent="0">
              <a:buNone/>
              <a:defRPr sz="500" b="1"/>
            </a:lvl2pPr>
            <a:lvl3pPr marL="246894" indent="0">
              <a:buNone/>
              <a:defRPr sz="500" b="1"/>
            </a:lvl3pPr>
            <a:lvl4pPr marL="370340" indent="0">
              <a:buNone/>
              <a:defRPr sz="500" b="1"/>
            </a:lvl4pPr>
            <a:lvl5pPr marL="493787" indent="0">
              <a:buNone/>
              <a:defRPr sz="500" b="1"/>
            </a:lvl5pPr>
            <a:lvl6pPr marL="617234" indent="0">
              <a:buNone/>
              <a:defRPr sz="500" b="1"/>
            </a:lvl6pPr>
            <a:lvl7pPr marL="740681" indent="0">
              <a:buNone/>
              <a:defRPr sz="500" b="1"/>
            </a:lvl7pPr>
            <a:lvl8pPr marL="864128" indent="0">
              <a:buNone/>
              <a:defRPr sz="500" b="1"/>
            </a:lvl8pPr>
            <a:lvl9pPr marL="987574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610" y="514017"/>
            <a:ext cx="1114295" cy="93385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C856-4D17-4FCF-BB36-70FB38BD2EC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23A-5EBC-4968-8C7C-9C7AF587C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24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C856-4D17-4FCF-BB36-70FB38BD2EC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23A-5EBC-4968-8C7C-9C7AF587C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C856-4D17-4FCF-BB36-70FB38BD2EC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23A-5EBC-4968-8C7C-9C7AF587C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08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9" y="64533"/>
            <a:ext cx="829375" cy="274642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624" y="64534"/>
            <a:ext cx="1409281" cy="138334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9" y="339176"/>
            <a:ext cx="829375" cy="1108698"/>
          </a:xfrm>
        </p:spPr>
        <p:txBody>
          <a:bodyPr/>
          <a:lstStyle>
            <a:lvl1pPr marL="0" indent="0">
              <a:buNone/>
              <a:defRPr sz="400"/>
            </a:lvl1pPr>
            <a:lvl2pPr marL="123447" indent="0">
              <a:buNone/>
              <a:defRPr sz="300"/>
            </a:lvl2pPr>
            <a:lvl3pPr marL="246894" indent="0">
              <a:buNone/>
              <a:defRPr sz="200"/>
            </a:lvl3pPr>
            <a:lvl4pPr marL="370340" indent="0">
              <a:buNone/>
              <a:defRPr sz="200"/>
            </a:lvl4pPr>
            <a:lvl5pPr marL="493787" indent="0">
              <a:buNone/>
              <a:defRPr sz="200"/>
            </a:lvl5pPr>
            <a:lvl6pPr marL="617234" indent="0">
              <a:buNone/>
              <a:defRPr sz="200"/>
            </a:lvl6pPr>
            <a:lvl7pPr marL="740681" indent="0">
              <a:buNone/>
              <a:defRPr sz="200"/>
            </a:lvl7pPr>
            <a:lvl8pPr marL="864128" indent="0">
              <a:buNone/>
              <a:defRPr sz="200"/>
            </a:lvl8pPr>
            <a:lvl9pPr marL="987574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C856-4D17-4FCF-BB36-70FB38BD2EC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23A-5EBC-4968-8C7C-9C7AF587C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99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24" y="1134587"/>
            <a:ext cx="1512570" cy="133945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4124" y="144824"/>
            <a:ext cx="1512570" cy="972503"/>
          </a:xfrm>
        </p:spPr>
        <p:txBody>
          <a:bodyPr/>
          <a:lstStyle>
            <a:lvl1pPr marL="0" indent="0">
              <a:buNone/>
              <a:defRPr sz="900"/>
            </a:lvl1pPr>
            <a:lvl2pPr marL="123447" indent="0">
              <a:buNone/>
              <a:defRPr sz="800"/>
            </a:lvl2pPr>
            <a:lvl3pPr marL="246894" indent="0">
              <a:buNone/>
              <a:defRPr sz="600"/>
            </a:lvl3pPr>
            <a:lvl4pPr marL="370340" indent="0">
              <a:buNone/>
              <a:defRPr sz="500"/>
            </a:lvl4pPr>
            <a:lvl5pPr marL="493787" indent="0">
              <a:buNone/>
              <a:defRPr sz="500"/>
            </a:lvl5pPr>
            <a:lvl6pPr marL="617234" indent="0">
              <a:buNone/>
              <a:defRPr sz="500"/>
            </a:lvl6pPr>
            <a:lvl7pPr marL="740681" indent="0">
              <a:buNone/>
              <a:defRPr sz="500"/>
            </a:lvl7pPr>
            <a:lvl8pPr marL="864128" indent="0">
              <a:buNone/>
              <a:defRPr sz="500"/>
            </a:lvl8pPr>
            <a:lvl9pPr marL="987574" indent="0">
              <a:buNone/>
              <a:defRPr sz="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124" y="1268531"/>
            <a:ext cx="1512570" cy="190223"/>
          </a:xfrm>
        </p:spPr>
        <p:txBody>
          <a:bodyPr/>
          <a:lstStyle>
            <a:lvl1pPr marL="0" indent="0">
              <a:buNone/>
              <a:defRPr sz="400"/>
            </a:lvl1pPr>
            <a:lvl2pPr marL="123447" indent="0">
              <a:buNone/>
              <a:defRPr sz="300"/>
            </a:lvl2pPr>
            <a:lvl3pPr marL="246894" indent="0">
              <a:buNone/>
              <a:defRPr sz="200"/>
            </a:lvl3pPr>
            <a:lvl4pPr marL="370340" indent="0">
              <a:buNone/>
              <a:defRPr sz="200"/>
            </a:lvl4pPr>
            <a:lvl5pPr marL="493787" indent="0">
              <a:buNone/>
              <a:defRPr sz="200"/>
            </a:lvl5pPr>
            <a:lvl6pPr marL="617234" indent="0">
              <a:buNone/>
              <a:defRPr sz="200"/>
            </a:lvl6pPr>
            <a:lvl7pPr marL="740681" indent="0">
              <a:buNone/>
              <a:defRPr sz="200"/>
            </a:lvl7pPr>
            <a:lvl8pPr marL="864128" indent="0">
              <a:buNone/>
              <a:defRPr sz="200"/>
            </a:lvl8pPr>
            <a:lvl9pPr marL="987574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C856-4D17-4FCF-BB36-70FB38BD2EC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323A-5EBC-4968-8C7C-9C7AF587C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59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048" y="64908"/>
            <a:ext cx="2268855" cy="270141"/>
          </a:xfrm>
          <a:prstGeom prst="rect">
            <a:avLst/>
          </a:prstGeom>
        </p:spPr>
        <p:txBody>
          <a:bodyPr vert="horz" lIns="24689" tIns="12345" rIns="24689" bIns="123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48" y="378196"/>
            <a:ext cx="2268855" cy="1069678"/>
          </a:xfrm>
          <a:prstGeom prst="rect">
            <a:avLst/>
          </a:prstGeom>
        </p:spPr>
        <p:txBody>
          <a:bodyPr vert="horz" lIns="24689" tIns="12345" rIns="24689" bIns="123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047" y="1502278"/>
            <a:ext cx="588222" cy="86294"/>
          </a:xfrm>
          <a:prstGeom prst="rect">
            <a:avLst/>
          </a:prstGeom>
        </p:spPr>
        <p:txBody>
          <a:bodyPr vert="horz" lIns="24689" tIns="12345" rIns="24689" bIns="12345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C856-4D17-4FCF-BB36-70FB38BD2EC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325" y="1502278"/>
            <a:ext cx="798301" cy="86294"/>
          </a:xfrm>
          <a:prstGeom prst="rect">
            <a:avLst/>
          </a:prstGeom>
        </p:spPr>
        <p:txBody>
          <a:bodyPr vert="horz" lIns="24689" tIns="12345" rIns="24689" bIns="12345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6681" y="1502278"/>
            <a:ext cx="588222" cy="86294"/>
          </a:xfrm>
          <a:prstGeom prst="rect">
            <a:avLst/>
          </a:prstGeom>
        </p:spPr>
        <p:txBody>
          <a:bodyPr vert="horz" lIns="24689" tIns="12345" rIns="24689" bIns="12345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323A-5EBC-4968-8C7C-9C7AF587C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6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94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5" indent="-92585" algn="l" defTabSz="2468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00601" indent="-77155" algn="l" defTabSz="246894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7" indent="-61724" algn="l" defTabSz="246894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64" indent="-61724" algn="l" defTabSz="246894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55510" indent="-61724" algn="l" defTabSz="246894" rtl="0" eaLnBrk="1" latinLnBrk="0" hangingPunct="1">
        <a:spcBef>
          <a:spcPct val="20000"/>
        </a:spcBef>
        <a:buFont typeface="Arial" panose="020B0604020202020204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57" indent="-61724" algn="l" defTabSz="24689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02404" indent="-61724" algn="l" defTabSz="24689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51" indent="-61724" algn="l" defTabSz="24689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98" indent="-61724" algn="l" defTabSz="24689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7" algn="l" defTabSz="2468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94" algn="l" defTabSz="2468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40" algn="l" defTabSz="2468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87" algn="l" defTabSz="2468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34" algn="l" defTabSz="2468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81" algn="l" defTabSz="2468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28" algn="l" defTabSz="2468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74" algn="l" defTabSz="24689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687" y="11930"/>
            <a:ext cx="26670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0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2014-06-25T11:52:02Z</dcterms:created>
  <dcterms:modified xsi:type="dcterms:W3CDTF">2014-06-25T11:54:53Z</dcterms:modified>
</cp:coreProperties>
</file>