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54" y="1206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5" y="2125002"/>
            <a:ext cx="10098723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9" y="3876306"/>
            <a:ext cx="831659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273940"/>
            <a:ext cx="2673191" cy="5836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4" y="273940"/>
            <a:ext cx="7821560" cy="5836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6" y="4395681"/>
            <a:ext cx="10098723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6" y="2899313"/>
            <a:ext cx="10098723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3" y="1596127"/>
            <a:ext cx="524737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1" y="1596127"/>
            <a:ext cx="524737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531205"/>
            <a:ext cx="524943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3" y="2169338"/>
            <a:ext cx="524943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9" y="1531205"/>
            <a:ext cx="5251501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9" y="2169338"/>
            <a:ext cx="52515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5" y="272356"/>
            <a:ext cx="3908717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72356"/>
            <a:ext cx="664172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5" y="1431447"/>
            <a:ext cx="3908717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1" y="4788378"/>
            <a:ext cx="71285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1" y="611216"/>
            <a:ext cx="71285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1" y="5353672"/>
            <a:ext cx="71285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273939"/>
            <a:ext cx="1069276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596127"/>
            <a:ext cx="1069276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3" y="6340168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68A9-1B28-47B3-B1E4-8C97D41DF016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2" y="6340168"/>
            <a:ext cx="376226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09" y="6340168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/>
          <p:cNvGrpSpPr/>
          <p:nvPr/>
        </p:nvGrpSpPr>
        <p:grpSpPr>
          <a:xfrm>
            <a:off x="262906" y="835551"/>
            <a:ext cx="1082615" cy="1966528"/>
            <a:chOff x="153562" y="722147"/>
            <a:chExt cx="1082615" cy="1966528"/>
          </a:xfrm>
        </p:grpSpPr>
        <p:sp>
          <p:nvSpPr>
            <p:cNvPr id="303" name="Rectangle 302"/>
            <p:cNvSpPr/>
            <p:nvPr/>
          </p:nvSpPr>
          <p:spPr>
            <a:xfrm>
              <a:off x="514850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/>
            <p:cNvGrpSpPr>
              <a:grpSpLocks noChangeAspect="1"/>
            </p:cNvGrpSpPr>
            <p:nvPr/>
          </p:nvGrpSpPr>
          <p:grpSpPr>
            <a:xfrm>
              <a:off x="153562" y="993879"/>
              <a:ext cx="1082615" cy="1444925"/>
              <a:chOff x="971600" y="543464"/>
              <a:chExt cx="2165230" cy="2161369"/>
            </a:xfrm>
          </p:grpSpPr>
          <p:sp>
            <p:nvSpPr>
              <p:cNvPr id="305" name="Freeform 304"/>
              <p:cNvSpPr/>
              <p:nvPr/>
            </p:nvSpPr>
            <p:spPr>
              <a:xfrm>
                <a:off x="971600" y="543464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Freeform 305"/>
              <p:cNvSpPr/>
              <p:nvPr/>
            </p:nvSpPr>
            <p:spPr>
              <a:xfrm flipV="1">
                <a:off x="971600" y="1988840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1617298" y="835551"/>
            <a:ext cx="1078302" cy="1966528"/>
            <a:chOff x="1337076" y="722147"/>
            <a:chExt cx="1078302" cy="1966528"/>
          </a:xfrm>
        </p:grpSpPr>
        <p:sp>
          <p:nvSpPr>
            <p:cNvPr id="308" name="Rectangle 307"/>
            <p:cNvSpPr/>
            <p:nvPr/>
          </p:nvSpPr>
          <p:spPr>
            <a:xfrm>
              <a:off x="1700521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1337076" y="990294"/>
              <a:ext cx="1078302" cy="1444925"/>
              <a:chOff x="4572000" y="543464"/>
              <a:chExt cx="2156604" cy="2889849"/>
            </a:xfrm>
          </p:grpSpPr>
          <p:sp>
            <p:nvSpPr>
              <p:cNvPr id="310" name="Freeform 309"/>
              <p:cNvSpPr/>
              <p:nvPr/>
            </p:nvSpPr>
            <p:spPr>
              <a:xfrm>
                <a:off x="4589254" y="543464"/>
                <a:ext cx="2139350" cy="1449238"/>
              </a:xfrm>
              <a:custGeom>
                <a:avLst/>
                <a:gdLst>
                  <a:gd name="connsiteX0" fmla="*/ 0 w 2165230"/>
                  <a:gd name="connsiteY0" fmla="*/ 0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65230"/>
                  <a:gd name="connsiteY0" fmla="*/ 17252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39350"/>
                  <a:gd name="connsiteY0" fmla="*/ 8626 h 1449238"/>
                  <a:gd name="connsiteX1" fmla="*/ 690112 w 2139350"/>
                  <a:gd name="connsiteY1" fmla="*/ 8627 h 1449238"/>
                  <a:gd name="connsiteX2" fmla="*/ 690112 w 2139350"/>
                  <a:gd name="connsiteY2" fmla="*/ 1449238 h 1449238"/>
                  <a:gd name="connsiteX3" fmla="*/ 1423357 w 2139350"/>
                  <a:gd name="connsiteY3" fmla="*/ 1449238 h 1449238"/>
                  <a:gd name="connsiteX4" fmla="*/ 1423357 w 2139350"/>
                  <a:gd name="connsiteY4" fmla="*/ 0 h 1449238"/>
                  <a:gd name="connsiteX5" fmla="*/ 2139350 w 2139350"/>
                  <a:gd name="connsiteY5" fmla="*/ 0 h 1449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350" h="1449238">
                    <a:moveTo>
                      <a:pt x="0" y="8626"/>
                    </a:moveTo>
                    <a:lnTo>
                      <a:pt x="690112" y="8627"/>
                    </a:lnTo>
                    <a:lnTo>
                      <a:pt x="690112" y="1449238"/>
                    </a:lnTo>
                    <a:lnTo>
                      <a:pt x="1423357" y="1449238"/>
                    </a:lnTo>
                    <a:lnTo>
                      <a:pt x="1423357" y="0"/>
                    </a:lnTo>
                    <a:lnTo>
                      <a:pt x="21393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4572000" y="2700068"/>
                <a:ext cx="2156604" cy="733245"/>
              </a:xfrm>
              <a:custGeom>
                <a:avLst/>
                <a:gdLst>
                  <a:gd name="connsiteX0" fmla="*/ 0 w 2156604"/>
                  <a:gd name="connsiteY0" fmla="*/ 0 h 733245"/>
                  <a:gd name="connsiteX1" fmla="*/ 707366 w 2156604"/>
                  <a:gd name="connsiteY1" fmla="*/ 8626 h 733245"/>
                  <a:gd name="connsiteX2" fmla="*/ 707366 w 2156604"/>
                  <a:gd name="connsiteY2" fmla="*/ 733245 h 733245"/>
                  <a:gd name="connsiteX3" fmla="*/ 1440611 w 2156604"/>
                  <a:gd name="connsiteY3" fmla="*/ 733245 h 733245"/>
                  <a:gd name="connsiteX4" fmla="*/ 1440611 w 2156604"/>
                  <a:gd name="connsiteY4" fmla="*/ 0 h 733245"/>
                  <a:gd name="connsiteX5" fmla="*/ 2156604 w 2156604"/>
                  <a:gd name="connsiteY5" fmla="*/ 0 h 73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6604" h="733245">
                    <a:moveTo>
                      <a:pt x="0" y="0"/>
                    </a:moveTo>
                    <a:lnTo>
                      <a:pt x="707366" y="8626"/>
                    </a:lnTo>
                    <a:lnTo>
                      <a:pt x="707366" y="733245"/>
                    </a:lnTo>
                    <a:lnTo>
                      <a:pt x="1440611" y="733245"/>
                    </a:lnTo>
                    <a:lnTo>
                      <a:pt x="1440611" y="0"/>
                    </a:lnTo>
                    <a:lnTo>
                      <a:pt x="21566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2987824" y="835551"/>
            <a:ext cx="1080120" cy="1966528"/>
            <a:chOff x="2525208" y="722147"/>
            <a:chExt cx="1080120" cy="1966528"/>
          </a:xfrm>
        </p:grpSpPr>
        <p:sp>
          <p:nvSpPr>
            <p:cNvPr id="313" name="Rectangle 312"/>
            <p:cNvSpPr/>
            <p:nvPr/>
          </p:nvSpPr>
          <p:spPr>
            <a:xfrm>
              <a:off x="2885248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2525208" y="990294"/>
              <a:ext cx="1080120" cy="1437264"/>
              <a:chOff x="6732240" y="536769"/>
              <a:chExt cx="2160240" cy="2874527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732240" y="543464"/>
                <a:ext cx="720080" cy="14453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7452320" y="2700068"/>
                <a:ext cx="720080" cy="7112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8172400" y="536769"/>
                <a:ext cx="720080" cy="14453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8" name="Straight Connector 317"/>
              <p:cNvCxnSpPr/>
              <p:nvPr/>
            </p:nvCxnSpPr>
            <p:spPr>
              <a:xfrm>
                <a:off x="7452320" y="1982145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8172400" y="1982144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319"/>
          <p:cNvGrpSpPr/>
          <p:nvPr/>
        </p:nvGrpSpPr>
        <p:grpSpPr>
          <a:xfrm>
            <a:off x="4425873" y="835551"/>
            <a:ext cx="1082231" cy="1966528"/>
            <a:chOff x="3785348" y="722147"/>
            <a:chExt cx="1082231" cy="1966528"/>
          </a:xfrm>
        </p:grpSpPr>
        <p:sp>
          <p:nvSpPr>
            <p:cNvPr id="321" name="Rectangle 320"/>
            <p:cNvSpPr/>
            <p:nvPr/>
          </p:nvSpPr>
          <p:spPr>
            <a:xfrm>
              <a:off x="4147499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2" name="Group 321"/>
            <p:cNvGrpSpPr>
              <a:grpSpLocks noChangeAspect="1"/>
            </p:cNvGrpSpPr>
            <p:nvPr/>
          </p:nvGrpSpPr>
          <p:grpSpPr>
            <a:xfrm>
              <a:off x="3785348" y="990294"/>
              <a:ext cx="1082231" cy="1437264"/>
              <a:chOff x="3851920" y="4149080"/>
              <a:chExt cx="2164461" cy="144537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3851920" y="4149080"/>
                <a:ext cx="720080" cy="14453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296301" y="4149080"/>
                <a:ext cx="720080" cy="14453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5" name="Straight Connector 324"/>
              <p:cNvCxnSpPr/>
              <p:nvPr/>
            </p:nvCxnSpPr>
            <p:spPr>
              <a:xfrm>
                <a:off x="4572000" y="5169110"/>
                <a:ext cx="7243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TextBox 325"/>
          <p:cNvSpPr txBox="1"/>
          <p:nvPr/>
        </p:nvSpPr>
        <p:spPr>
          <a:xfrm>
            <a:off x="353059" y="32048"/>
            <a:ext cx="902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</a:t>
            </a:r>
            <a:endParaRPr lang="en-GB" sz="2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27414" y="16292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</a:t>
            </a:r>
            <a:endParaRPr lang="en-GB" sz="2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543472" y="404664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Staggered</a:t>
            </a:r>
            <a:endParaRPr lang="en-GB" sz="2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2801732" y="414767"/>
            <a:ext cx="1595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Broken-gap</a:t>
            </a:r>
            <a:endParaRPr lang="en-GB" sz="2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4433513" y="32048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III</a:t>
            </a:r>
            <a:endParaRPr lang="en-GB" sz="22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2847" y="16228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Well</a:t>
            </a:r>
            <a:endParaRPr lang="en-GB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5503" y="1622810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744684" y="163766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334" name="TextBox 333"/>
          <p:cNvSpPr txBox="1"/>
          <p:nvPr/>
        </p:nvSpPr>
        <p:spPr>
          <a:xfrm>
            <a:off x="-82445" y="-419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cxnSp>
        <p:nvCxnSpPr>
          <p:cNvPr id="335" name="Straight Arrow Connector 334"/>
          <p:cNvCxnSpPr/>
          <p:nvPr/>
        </p:nvCxnSpPr>
        <p:spPr>
          <a:xfrm flipV="1">
            <a:off x="5940152" y="893614"/>
            <a:ext cx="0" cy="9059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796136" y="5874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grpSp>
        <p:nvGrpSpPr>
          <p:cNvPr id="337" name="Group 336"/>
          <p:cNvGrpSpPr/>
          <p:nvPr/>
        </p:nvGrpSpPr>
        <p:grpSpPr>
          <a:xfrm>
            <a:off x="6490376" y="86171"/>
            <a:ext cx="1785405" cy="1059071"/>
            <a:chOff x="6603614" y="196533"/>
            <a:chExt cx="1785405" cy="1059071"/>
          </a:xfrm>
        </p:grpSpPr>
        <p:sp>
          <p:nvSpPr>
            <p:cNvPr id="338" name="Freeform 337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/>
          <p:cNvCxnSpPr/>
          <p:nvPr/>
        </p:nvCxnSpPr>
        <p:spPr>
          <a:xfrm flipV="1">
            <a:off x="7124077" y="1072610"/>
            <a:ext cx="0" cy="6517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flipV="1">
            <a:off x="7412109" y="804195"/>
            <a:ext cx="0" cy="11887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7700141" y="415012"/>
            <a:ext cx="0" cy="196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7889563" y="149300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7889562" y="1758277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347" name="TextBox 346"/>
          <p:cNvSpPr txBox="1"/>
          <p:nvPr/>
        </p:nvSpPr>
        <p:spPr>
          <a:xfrm>
            <a:off x="7889562" y="216767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grpSp>
        <p:nvGrpSpPr>
          <p:cNvPr id="348" name="Group 347"/>
          <p:cNvGrpSpPr/>
          <p:nvPr/>
        </p:nvGrpSpPr>
        <p:grpSpPr>
          <a:xfrm flipV="1">
            <a:off x="6501702" y="1651851"/>
            <a:ext cx="1785405" cy="1059071"/>
            <a:chOff x="6603614" y="196533"/>
            <a:chExt cx="1785405" cy="1059071"/>
          </a:xfrm>
        </p:grpSpPr>
        <p:sp>
          <p:nvSpPr>
            <p:cNvPr id="349" name="Freeform 348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0" name="Straight Connector 349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TextBox 352"/>
          <p:cNvSpPr txBox="1"/>
          <p:nvPr/>
        </p:nvSpPr>
        <p:spPr>
          <a:xfrm>
            <a:off x="7887241" y="83887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7900889" y="56877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7914076" y="199568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cxnSp>
        <p:nvCxnSpPr>
          <p:cNvPr id="356" name="Straight Arrow Connector 355"/>
          <p:cNvCxnSpPr/>
          <p:nvPr/>
        </p:nvCxnSpPr>
        <p:spPr>
          <a:xfrm>
            <a:off x="8576221" y="1483440"/>
            <a:ext cx="67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/>
          <p:cNvGrpSpPr>
            <a:grpSpLocks noChangeAspect="1"/>
          </p:cNvGrpSpPr>
          <p:nvPr/>
        </p:nvGrpSpPr>
        <p:grpSpPr>
          <a:xfrm>
            <a:off x="8903180" y="-82296"/>
            <a:ext cx="2980823" cy="3225501"/>
            <a:chOff x="9579345" y="-82297"/>
            <a:chExt cx="3240024" cy="3505979"/>
          </a:xfrm>
        </p:grpSpPr>
        <p:grpSp>
          <p:nvGrpSpPr>
            <p:cNvPr id="358" name="Group 357"/>
            <p:cNvGrpSpPr/>
            <p:nvPr/>
          </p:nvGrpSpPr>
          <p:grpSpPr>
            <a:xfrm>
              <a:off x="9579345" y="-82297"/>
              <a:ext cx="3240024" cy="3505979"/>
              <a:chOff x="6238280" y="-76979"/>
              <a:chExt cx="3240024" cy="3505979"/>
            </a:xfrm>
          </p:grpSpPr>
          <p:sp>
            <p:nvSpPr>
              <p:cNvPr id="361" name="Freeform 360"/>
              <p:cNvSpPr>
                <a:spLocks noChangeAspect="1"/>
              </p:cNvSpPr>
              <p:nvPr/>
            </p:nvSpPr>
            <p:spPr>
              <a:xfrm flipV="1">
                <a:off x="6787995" y="403169"/>
                <a:ext cx="1944000" cy="1954530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>
                <a:off x="6238280" y="116632"/>
                <a:ext cx="3024000" cy="2956659"/>
                <a:chOff x="4495800" y="1855351"/>
                <a:chExt cx="3024000" cy="2956659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 flipV="1">
                  <a:off x="6012160" y="1855351"/>
                  <a:ext cx="0" cy="295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rot="5400000" flipV="1">
                  <a:off x="6007800" y="3300010"/>
                  <a:ext cx="0" cy="3024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3" name="TextBox 362"/>
              <p:cNvSpPr txBox="1"/>
              <p:nvPr/>
            </p:nvSpPr>
            <p:spPr>
              <a:xfrm>
                <a:off x="8282741" y="1977296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</a:t>
                </a:r>
                <a:r>
                  <a:rPr lang="en-GB" sz="2200" dirty="0" smtClean="0"/>
                  <a:t>= 1</a:t>
                </a:r>
                <a:endParaRPr lang="en-GB" sz="22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8669683" y="23931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</a:t>
                </a:r>
                <a:r>
                  <a:rPr lang="en-GB" sz="2200" dirty="0" smtClean="0"/>
                  <a:t>= 2</a:t>
                </a:r>
                <a:endParaRPr lang="en-GB" sz="22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2994" y="-7697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</a:t>
                </a:r>
                <a:r>
                  <a:rPr lang="en-GB" sz="2200" dirty="0" smtClean="0"/>
                  <a:t>= 3</a:t>
                </a:r>
                <a:endParaRPr lang="en-GB" sz="22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7750112" y="-366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9046256" y="305966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</a:t>
                </a:r>
                <a:endParaRPr lang="en-GB" dirty="0"/>
              </a:p>
            </p:txBody>
          </p:sp>
        </p:grpSp>
        <p:sp>
          <p:nvSpPr>
            <p:cNvPr id="359" name="Freeform 358"/>
            <p:cNvSpPr/>
            <p:nvPr/>
          </p:nvSpPr>
          <p:spPr>
            <a:xfrm flipV="1">
              <a:off x="10021060" y="753244"/>
              <a:ext cx="2160000" cy="2171700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Freeform 359"/>
            <p:cNvSpPr>
              <a:spLocks noChangeAspect="1"/>
            </p:cNvSpPr>
            <p:nvPr/>
          </p:nvSpPr>
          <p:spPr>
            <a:xfrm flipV="1">
              <a:off x="10394942" y="21904"/>
              <a:ext cx="1404002" cy="1411605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984880" y="-679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71" name="TextBox 370"/>
          <p:cNvSpPr txBox="1"/>
          <p:nvPr/>
        </p:nvSpPr>
        <p:spPr>
          <a:xfrm>
            <a:off x="-59854" y="330062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372" name="Group 371"/>
          <p:cNvGrpSpPr/>
          <p:nvPr/>
        </p:nvGrpSpPr>
        <p:grpSpPr>
          <a:xfrm>
            <a:off x="642838" y="3539147"/>
            <a:ext cx="5297314" cy="2664296"/>
            <a:chOff x="594742" y="3780482"/>
            <a:chExt cx="5297314" cy="2664296"/>
          </a:xfrm>
        </p:grpSpPr>
        <p:cxnSp>
          <p:nvCxnSpPr>
            <p:cNvPr id="373" name="Straight Arrow Connector 372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594742" y="6444610"/>
              <a:ext cx="5297314" cy="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/>
          <p:nvPr/>
        </p:nvCxnSpPr>
        <p:spPr>
          <a:xfrm>
            <a:off x="1432818" y="3827179"/>
            <a:ext cx="0" cy="237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1031750" y="3423080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77" name="TextBox 376"/>
          <p:cNvSpPr txBox="1"/>
          <p:nvPr/>
        </p:nvSpPr>
        <p:spPr>
          <a:xfrm>
            <a:off x="2700387" y="5208979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1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300186" y="3396292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379" name="Freeform 378"/>
          <p:cNvSpPr>
            <a:spLocks/>
          </p:cNvSpPr>
          <p:nvPr/>
        </p:nvSpPr>
        <p:spPr>
          <a:xfrm rot="16200000">
            <a:off x="1953832" y="2804792"/>
            <a:ext cx="2401372" cy="4347136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0 h 2171700"/>
              <a:gd name="connsiteX1" fmla="*/ 1438275 w 1438275"/>
              <a:gd name="connsiteY1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0"/>
                </a:moveTo>
                <a:cubicBezTo>
                  <a:pt x="479425" y="0"/>
                  <a:pt x="958850" y="1085850"/>
                  <a:pt x="1438275" y="21717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Freeform 379"/>
          <p:cNvSpPr/>
          <p:nvPr/>
        </p:nvSpPr>
        <p:spPr>
          <a:xfrm>
            <a:off x="1542197" y="4117391"/>
            <a:ext cx="3814549" cy="2088107"/>
          </a:xfrm>
          <a:custGeom>
            <a:avLst/>
            <a:gdLst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86502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0149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6973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93325 w 3814549"/>
              <a:gd name="connsiteY5" fmla="*/ 0 h 2088107"/>
              <a:gd name="connsiteX6" fmla="*/ 3814549 w 3814549"/>
              <a:gd name="connsiteY6" fmla="*/ 0 h 20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4549" h="2088107">
                <a:moveTo>
                  <a:pt x="0" y="2088107"/>
                </a:moveTo>
                <a:lnTo>
                  <a:pt x="0" y="1330657"/>
                </a:lnTo>
                <a:lnTo>
                  <a:pt x="1153236" y="1330657"/>
                </a:lnTo>
                <a:lnTo>
                  <a:pt x="1153236" y="696036"/>
                </a:lnTo>
                <a:lnTo>
                  <a:pt x="2893325" y="696036"/>
                </a:lnTo>
                <a:cubicBezTo>
                  <a:pt x="2891051" y="464024"/>
                  <a:pt x="2895599" y="232012"/>
                  <a:pt x="2893325" y="0"/>
                </a:cubicBezTo>
                <a:lnTo>
                  <a:pt x="3814549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/>
          <p:nvPr/>
        </p:nvCxnSpPr>
        <p:spPr>
          <a:xfrm>
            <a:off x="4332188" y="3539147"/>
            <a:ext cx="0" cy="1128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600325" y="3827179"/>
            <a:ext cx="0" cy="1518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1524000" y="5069180"/>
            <a:ext cx="1181125" cy="302865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Freeform 383"/>
          <p:cNvSpPr/>
          <p:nvPr/>
        </p:nvSpPr>
        <p:spPr>
          <a:xfrm>
            <a:off x="2706799" y="4425370"/>
            <a:ext cx="1726714" cy="24255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Freeform 384"/>
          <p:cNvSpPr/>
          <p:nvPr/>
        </p:nvSpPr>
        <p:spPr>
          <a:xfrm>
            <a:off x="4435629" y="3775740"/>
            <a:ext cx="921117" cy="15143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TextBox 385"/>
          <p:cNvSpPr txBox="1"/>
          <p:nvPr/>
        </p:nvSpPr>
        <p:spPr>
          <a:xfrm>
            <a:off x="4428579" y="4581947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2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405275" y="3888090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3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99257" y="3396292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89" name="TextBox 388"/>
          <p:cNvSpPr txBox="1"/>
          <p:nvPr/>
        </p:nvSpPr>
        <p:spPr>
          <a:xfrm>
            <a:off x="3931120" y="3108260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90" name="TextBox 389"/>
          <p:cNvSpPr txBox="1"/>
          <p:nvPr/>
        </p:nvSpPr>
        <p:spPr>
          <a:xfrm>
            <a:off x="5915153" y="6041543"/>
            <a:ext cx="397484" cy="33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391" name="TextBox 390"/>
          <p:cNvSpPr txBox="1"/>
          <p:nvPr/>
        </p:nvSpPr>
        <p:spPr>
          <a:xfrm>
            <a:off x="6804248" y="3231247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6996932" y="3207557"/>
            <a:ext cx="4369007" cy="3663325"/>
            <a:chOff x="6996932" y="3207557"/>
            <a:chExt cx="4369007" cy="3663325"/>
          </a:xfrm>
        </p:grpSpPr>
        <p:pic>
          <p:nvPicPr>
            <p:cNvPr id="39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8" b="4933"/>
            <a:stretch/>
          </p:blipFill>
          <p:spPr bwMode="auto">
            <a:xfrm>
              <a:off x="7367381" y="3207557"/>
              <a:ext cx="3998558" cy="335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TextBox 393"/>
            <p:cNvSpPr txBox="1"/>
            <p:nvPr/>
          </p:nvSpPr>
          <p:spPr>
            <a:xfrm>
              <a:off x="6996932" y="4391650"/>
              <a:ext cx="599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α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9110766" y="6501550"/>
              <a:ext cx="1078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 (eV)</a:t>
              </a:r>
              <a:endParaRPr lang="en-GB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027267" y="4559922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8948819" y="4434895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28072" y="4144889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263" y="5340797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388894" y="5026279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500450" y="5308099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528992" y="4325309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551615" y="3770850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7884641" y="4419089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405" name="TextBox 404"/>
          <p:cNvSpPr txBox="1"/>
          <p:nvPr/>
        </p:nvSpPr>
        <p:spPr>
          <a:xfrm>
            <a:off x="8719183" y="4293890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406" name="TextBox 405"/>
          <p:cNvSpPr txBox="1"/>
          <p:nvPr/>
        </p:nvSpPr>
        <p:spPr>
          <a:xfrm>
            <a:off x="9757766" y="400609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4</a:t>
            </a:r>
            <a:endParaRPr lang="en-GB" dirty="0"/>
          </a:p>
        </p:txBody>
      </p:sp>
      <p:sp>
        <p:nvSpPr>
          <p:cNvPr id="407" name="TextBox 406"/>
          <p:cNvSpPr txBox="1"/>
          <p:nvPr/>
        </p:nvSpPr>
        <p:spPr>
          <a:xfrm>
            <a:off x="8676431" y="5211177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408" name="TextBox 407"/>
          <p:cNvSpPr txBox="1"/>
          <p:nvPr/>
        </p:nvSpPr>
        <p:spPr>
          <a:xfrm>
            <a:off x="10176711" y="4889004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409" name="TextBox 408"/>
          <p:cNvSpPr txBox="1"/>
          <p:nvPr/>
        </p:nvSpPr>
        <p:spPr>
          <a:xfrm>
            <a:off x="9569906" y="3539147"/>
            <a:ext cx="133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400nm</a:t>
            </a:r>
            <a:endParaRPr lang="en-GB" dirty="0"/>
          </a:p>
        </p:txBody>
      </p:sp>
      <p:sp>
        <p:nvSpPr>
          <p:cNvPr id="410" name="TextBox 409"/>
          <p:cNvSpPr txBox="1"/>
          <p:nvPr/>
        </p:nvSpPr>
        <p:spPr>
          <a:xfrm>
            <a:off x="10045203" y="4356373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21nm</a:t>
            </a:r>
            <a:endParaRPr lang="en-GB" dirty="0"/>
          </a:p>
        </p:txBody>
      </p:sp>
      <p:sp>
        <p:nvSpPr>
          <p:cNvPr id="411" name="TextBox 410"/>
          <p:cNvSpPr txBox="1"/>
          <p:nvPr/>
        </p:nvSpPr>
        <p:spPr>
          <a:xfrm>
            <a:off x="10155099" y="5391781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14nm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18</cp:revision>
  <dcterms:created xsi:type="dcterms:W3CDTF">2014-06-22T16:55:03Z</dcterms:created>
  <dcterms:modified xsi:type="dcterms:W3CDTF">2014-06-22T18:22:09Z</dcterms:modified>
</cp:coreProperties>
</file>