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1522075" cy="27003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4" y="-888"/>
      </p:cViewPr>
      <p:guideLst>
        <p:guide orient="horz" pos="85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156" y="838856"/>
            <a:ext cx="9793764" cy="5788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313" y="1530193"/>
            <a:ext cx="8065453" cy="6900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D7E-701B-41EE-968D-E515803E52E9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6ABD-8D74-4863-B24D-D914C6FD4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03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D7E-701B-41EE-968D-E515803E52E9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6ABD-8D74-4863-B24D-D914C6FD4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28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7780" y="45632"/>
            <a:ext cx="3062551" cy="9669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124" y="45632"/>
            <a:ext cx="8995621" cy="9669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D7E-701B-41EE-968D-E515803E52E9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6ABD-8D74-4863-B24D-D914C6FD4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74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D7E-701B-41EE-968D-E515803E52E9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6ABD-8D74-4863-B24D-D914C6FD4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27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165" y="1735218"/>
            <a:ext cx="9793764" cy="53631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65" y="1144518"/>
            <a:ext cx="9793764" cy="5906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D7E-701B-41EE-968D-E515803E52E9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6ABD-8D74-4863-B24D-D914C6FD4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43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125" y="264410"/>
            <a:ext cx="6029085" cy="7482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1245" y="264410"/>
            <a:ext cx="6029085" cy="7482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D7E-701B-41EE-968D-E515803E52E9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6ABD-8D74-4863-B24D-D914C6FD4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68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05" y="108139"/>
            <a:ext cx="10369868" cy="4500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5" y="604450"/>
            <a:ext cx="5090918" cy="251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105" y="856357"/>
            <a:ext cx="5090918" cy="15558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3057" y="604450"/>
            <a:ext cx="5092917" cy="251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3057" y="856357"/>
            <a:ext cx="5092917" cy="15558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D7E-701B-41EE-968D-E515803E52E9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6ABD-8D74-4863-B24D-D914C6FD4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23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D7E-701B-41EE-968D-E515803E52E9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6ABD-8D74-4863-B24D-D914C6FD4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D7E-701B-41EE-968D-E515803E52E9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6ABD-8D74-4863-B24D-D914C6FD4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52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05" y="107516"/>
            <a:ext cx="3790683" cy="4575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813" y="107516"/>
            <a:ext cx="6441161" cy="23046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105" y="565071"/>
            <a:ext cx="3790683" cy="18471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D7E-701B-41EE-968D-E515803E52E9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6ABD-8D74-4863-B24D-D914C6FD4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12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409" y="1890238"/>
            <a:ext cx="6913245" cy="2231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8409" y="241281"/>
            <a:ext cx="6913245" cy="16202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8409" y="2113390"/>
            <a:ext cx="6913245" cy="3169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D7E-701B-41EE-968D-E515803E52E9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6ABD-8D74-4863-B24D-D914C6FD4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0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105" y="108139"/>
            <a:ext cx="10369868" cy="450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5" y="630079"/>
            <a:ext cx="10369868" cy="178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105" y="2502814"/>
            <a:ext cx="2688484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83D7E-701B-41EE-968D-E515803E52E9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6709" y="2502814"/>
            <a:ext cx="3648658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7488" y="2502814"/>
            <a:ext cx="2688484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46ABD-8D74-4863-B24D-D914C6FD4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32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C:\Users\Wendy\Documents\wwn20\Lit review\Figures\fujita1998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" y="294660"/>
            <a:ext cx="395468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Wendy\Documents\wwn20\Lit review\Figures\lanty2008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490" y="251799"/>
            <a:ext cx="35433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C:\Users\Wendy\Documents\wwn20\Lit review\Figures\ishihayase2001-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46"/>
          <a:stretch/>
        </p:blipFill>
        <p:spPr bwMode="auto">
          <a:xfrm>
            <a:off x="7489632" y="0"/>
            <a:ext cx="4012199" cy="268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0" y="13272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32" name="TextBox 31"/>
          <p:cNvSpPr txBox="1"/>
          <p:nvPr/>
        </p:nvSpPr>
        <p:spPr>
          <a:xfrm>
            <a:off x="3563888" y="0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33" name="TextBox 32"/>
          <p:cNvSpPr txBox="1"/>
          <p:nvPr/>
        </p:nvSpPr>
        <p:spPr>
          <a:xfrm>
            <a:off x="7812360" y="13272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88074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</cp:revision>
  <dcterms:created xsi:type="dcterms:W3CDTF">2014-06-25T11:56:48Z</dcterms:created>
  <dcterms:modified xsi:type="dcterms:W3CDTF">2014-06-25T12:01:35Z</dcterms:modified>
</cp:coreProperties>
</file>