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6840538"/>
  <p:notesSz cx="6858000" cy="9144000"/>
  <p:defaultTextStyle>
    <a:defPPr>
      <a:defRPr lang="en-US"/>
    </a:defPPr>
    <a:lvl1pPr marL="0" algn="l" defTabSz="88459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42295" algn="l" defTabSz="88459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84591" algn="l" defTabSz="88459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26886" algn="l" defTabSz="88459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69181" algn="l" defTabSz="88459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11476" algn="l" defTabSz="88459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53772" algn="l" defTabSz="88459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96067" algn="l" defTabSz="88459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38362" algn="l" defTabSz="88459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94" y="-96"/>
      </p:cViewPr>
      <p:guideLst>
        <p:guide orient="horz" pos="2155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2125001"/>
            <a:ext cx="7344649" cy="146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876305"/>
            <a:ext cx="6048534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9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3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6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8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5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1023" y="273939"/>
            <a:ext cx="1836162" cy="58207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036" y="273939"/>
            <a:ext cx="5368975" cy="58207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4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89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395679"/>
            <a:ext cx="7344649" cy="1358607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899312"/>
            <a:ext cx="7344649" cy="149636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22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845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26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691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114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53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960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383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13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036" y="1591376"/>
            <a:ext cx="3601819" cy="450335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3868" y="1591376"/>
            <a:ext cx="3603318" cy="450335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8" y="273939"/>
            <a:ext cx="7776687" cy="114009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531204"/>
            <a:ext cx="3817838" cy="63813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2295" indent="0">
              <a:buNone/>
              <a:defRPr sz="1900" b="1"/>
            </a:lvl2pPr>
            <a:lvl3pPr marL="884591" indent="0">
              <a:buNone/>
              <a:defRPr sz="1700" b="1"/>
            </a:lvl3pPr>
            <a:lvl4pPr marL="1326886" indent="0">
              <a:buNone/>
              <a:defRPr sz="1500" b="1"/>
            </a:lvl4pPr>
            <a:lvl5pPr marL="1769181" indent="0">
              <a:buNone/>
              <a:defRPr sz="1500" b="1"/>
            </a:lvl5pPr>
            <a:lvl6pPr marL="2211476" indent="0">
              <a:buNone/>
              <a:defRPr sz="1500" b="1"/>
            </a:lvl6pPr>
            <a:lvl7pPr marL="2653772" indent="0">
              <a:buNone/>
              <a:defRPr sz="1500" b="1"/>
            </a:lvl7pPr>
            <a:lvl8pPr marL="3096067" indent="0">
              <a:buNone/>
              <a:defRPr sz="1500" b="1"/>
            </a:lvl8pPr>
            <a:lvl9pPr marL="353836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2169337"/>
            <a:ext cx="3817838" cy="394122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531204"/>
            <a:ext cx="3819337" cy="63813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2295" indent="0">
              <a:buNone/>
              <a:defRPr sz="1900" b="1"/>
            </a:lvl2pPr>
            <a:lvl3pPr marL="884591" indent="0">
              <a:buNone/>
              <a:defRPr sz="1700" b="1"/>
            </a:lvl3pPr>
            <a:lvl4pPr marL="1326886" indent="0">
              <a:buNone/>
              <a:defRPr sz="1500" b="1"/>
            </a:lvl4pPr>
            <a:lvl5pPr marL="1769181" indent="0">
              <a:buNone/>
              <a:defRPr sz="1500" b="1"/>
            </a:lvl5pPr>
            <a:lvl6pPr marL="2211476" indent="0">
              <a:buNone/>
              <a:defRPr sz="1500" b="1"/>
            </a:lvl6pPr>
            <a:lvl7pPr marL="2653772" indent="0">
              <a:buNone/>
              <a:defRPr sz="1500" b="1"/>
            </a:lvl7pPr>
            <a:lvl8pPr marL="3096067" indent="0">
              <a:buNone/>
              <a:defRPr sz="1500" b="1"/>
            </a:lvl8pPr>
            <a:lvl9pPr marL="353836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2169337"/>
            <a:ext cx="3819337" cy="394122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09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72355"/>
            <a:ext cx="2842751" cy="11590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72355"/>
            <a:ext cx="4830427" cy="583821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431446"/>
            <a:ext cx="2842751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42295" indent="0">
              <a:buNone/>
              <a:defRPr sz="1200"/>
            </a:lvl2pPr>
            <a:lvl3pPr marL="884591" indent="0">
              <a:buNone/>
              <a:defRPr sz="1000"/>
            </a:lvl3pPr>
            <a:lvl4pPr marL="1326886" indent="0">
              <a:buNone/>
              <a:defRPr sz="900"/>
            </a:lvl4pPr>
            <a:lvl5pPr marL="1769181" indent="0">
              <a:buNone/>
              <a:defRPr sz="900"/>
            </a:lvl5pPr>
            <a:lvl6pPr marL="2211476" indent="0">
              <a:buNone/>
              <a:defRPr sz="900"/>
            </a:lvl6pPr>
            <a:lvl7pPr marL="2653772" indent="0">
              <a:buNone/>
              <a:defRPr sz="900"/>
            </a:lvl7pPr>
            <a:lvl8pPr marL="3096067" indent="0">
              <a:buNone/>
              <a:defRPr sz="900"/>
            </a:lvl8pPr>
            <a:lvl9pPr marL="35383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8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788377"/>
            <a:ext cx="5184458" cy="56529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611215"/>
            <a:ext cx="5184458" cy="4104323"/>
          </a:xfrm>
        </p:spPr>
        <p:txBody>
          <a:bodyPr/>
          <a:lstStyle>
            <a:lvl1pPr marL="0" indent="0">
              <a:buNone/>
              <a:defRPr sz="3100"/>
            </a:lvl1pPr>
            <a:lvl2pPr marL="442295" indent="0">
              <a:buNone/>
              <a:defRPr sz="2700"/>
            </a:lvl2pPr>
            <a:lvl3pPr marL="884591" indent="0">
              <a:buNone/>
              <a:defRPr sz="2300"/>
            </a:lvl3pPr>
            <a:lvl4pPr marL="1326886" indent="0">
              <a:buNone/>
              <a:defRPr sz="1900"/>
            </a:lvl4pPr>
            <a:lvl5pPr marL="1769181" indent="0">
              <a:buNone/>
              <a:defRPr sz="1900"/>
            </a:lvl5pPr>
            <a:lvl6pPr marL="2211476" indent="0">
              <a:buNone/>
              <a:defRPr sz="1900"/>
            </a:lvl6pPr>
            <a:lvl7pPr marL="2653772" indent="0">
              <a:buNone/>
              <a:defRPr sz="1900"/>
            </a:lvl7pPr>
            <a:lvl8pPr marL="3096067" indent="0">
              <a:buNone/>
              <a:defRPr sz="1900"/>
            </a:lvl8pPr>
            <a:lvl9pPr marL="3538362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5353671"/>
            <a:ext cx="5184458" cy="802813"/>
          </a:xfrm>
        </p:spPr>
        <p:txBody>
          <a:bodyPr/>
          <a:lstStyle>
            <a:lvl1pPr marL="0" indent="0">
              <a:buNone/>
              <a:defRPr sz="1400"/>
            </a:lvl1pPr>
            <a:lvl2pPr marL="442295" indent="0">
              <a:buNone/>
              <a:defRPr sz="1200"/>
            </a:lvl2pPr>
            <a:lvl3pPr marL="884591" indent="0">
              <a:buNone/>
              <a:defRPr sz="1000"/>
            </a:lvl3pPr>
            <a:lvl4pPr marL="1326886" indent="0">
              <a:buNone/>
              <a:defRPr sz="900"/>
            </a:lvl4pPr>
            <a:lvl5pPr marL="1769181" indent="0">
              <a:buNone/>
              <a:defRPr sz="900"/>
            </a:lvl5pPr>
            <a:lvl6pPr marL="2211476" indent="0">
              <a:buNone/>
              <a:defRPr sz="900"/>
            </a:lvl6pPr>
            <a:lvl7pPr marL="2653772" indent="0">
              <a:buNone/>
              <a:defRPr sz="900"/>
            </a:lvl7pPr>
            <a:lvl8pPr marL="3096067" indent="0">
              <a:buNone/>
              <a:defRPr sz="900"/>
            </a:lvl8pPr>
            <a:lvl9pPr marL="353836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5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73939"/>
            <a:ext cx="7776687" cy="1140090"/>
          </a:xfrm>
          <a:prstGeom prst="rect">
            <a:avLst/>
          </a:prstGeom>
        </p:spPr>
        <p:txBody>
          <a:bodyPr vert="horz" lIns="88459" tIns="44230" rIns="88459" bIns="442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596126"/>
            <a:ext cx="7776687" cy="4514439"/>
          </a:xfrm>
          <a:prstGeom prst="rect">
            <a:avLst/>
          </a:prstGeom>
        </p:spPr>
        <p:txBody>
          <a:bodyPr vert="horz" lIns="88459" tIns="44230" rIns="88459" bIns="442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6340166"/>
            <a:ext cx="2016178" cy="364195"/>
          </a:xfrm>
          <a:prstGeom prst="rect">
            <a:avLst/>
          </a:prstGeom>
        </p:spPr>
        <p:txBody>
          <a:bodyPr vert="horz" lIns="88459" tIns="44230" rIns="88459" bIns="4423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0822-4451-47E7-A0E9-186AA8DFE7DA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6340166"/>
            <a:ext cx="2736242" cy="364195"/>
          </a:xfrm>
          <a:prstGeom prst="rect">
            <a:avLst/>
          </a:prstGeom>
        </p:spPr>
        <p:txBody>
          <a:bodyPr vert="horz" lIns="88459" tIns="44230" rIns="88459" bIns="4423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6340166"/>
            <a:ext cx="2016178" cy="364195"/>
          </a:xfrm>
          <a:prstGeom prst="rect">
            <a:avLst/>
          </a:prstGeom>
        </p:spPr>
        <p:txBody>
          <a:bodyPr vert="horz" lIns="88459" tIns="44230" rIns="88459" bIns="4423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79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4591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721" indent="-331721" algn="l" defTabSz="884591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8730" indent="-276435" algn="l" defTabSz="8845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05738" indent="-221148" algn="l" defTabSz="8845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033" indent="-221148" algn="l" defTabSz="884591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329" indent="-221148" algn="l" defTabSz="884591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2624" indent="-221148" algn="l" defTabSz="8845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919" indent="-221148" algn="l" defTabSz="8845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7215" indent="-221148" algn="l" defTabSz="8845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59510" indent="-221148" algn="l" defTabSz="8845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459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2295" algn="l" defTabSz="88459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4591" algn="l" defTabSz="88459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6886" algn="l" defTabSz="88459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9181" algn="l" defTabSz="88459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11476" algn="l" defTabSz="88459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772" algn="l" defTabSz="88459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96067" algn="l" defTabSz="88459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38362" algn="l" defTabSz="88459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endy\Documents\wwn20\Lit review\Figures\sumioka200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34" y="-12252"/>
            <a:ext cx="5106315" cy="210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Wendy\Documents\wwn20\Lit review\Figures\sumioka2001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" r="4728"/>
          <a:stretch/>
        </p:blipFill>
        <p:spPr bwMode="auto">
          <a:xfrm>
            <a:off x="101134" y="1913865"/>
            <a:ext cx="4049486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Wendy\Documents\wwn20\Lit review\Figures\sumioka2001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74" y="2629827"/>
            <a:ext cx="46609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29326" y="-66573"/>
            <a:ext cx="684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4" name="TextBox 13"/>
          <p:cNvSpPr txBox="1"/>
          <p:nvPr/>
        </p:nvSpPr>
        <p:spPr>
          <a:xfrm>
            <a:off x="-78378" y="1913865"/>
            <a:ext cx="684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4133582" y="2525715"/>
            <a:ext cx="684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04065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2014-06-25T12:03:06Z</dcterms:created>
  <dcterms:modified xsi:type="dcterms:W3CDTF">2014-06-25T12:06:16Z</dcterms:modified>
</cp:coreProperties>
</file>