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040313" cy="2700338"/>
  <p:notesSz cx="6858000" cy="9144000"/>
  <p:defaultTextStyle>
    <a:defPPr>
      <a:defRPr lang="en-US"/>
    </a:defPPr>
    <a:lvl1pPr marL="0" algn="l" defTabSz="4423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1150" algn="l" defTabSz="4423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42300" algn="l" defTabSz="4423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63450" algn="l" defTabSz="4423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884600" algn="l" defTabSz="4423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05750" algn="l" defTabSz="4423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26900" algn="l" defTabSz="4423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548049" algn="l" defTabSz="4423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769199" algn="l" defTabSz="4423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596" y="-732"/>
      </p:cViewPr>
      <p:guideLst>
        <p:guide orient="horz" pos="851"/>
        <p:guide pos="15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3" y="838856"/>
            <a:ext cx="4284267" cy="5788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6048" y="1530192"/>
            <a:ext cx="3528219" cy="6900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1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42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63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8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05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26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48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69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451C-9AB3-4930-81E8-DDEA64DBA608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1103-3812-4A87-B2D4-B41F08931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4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451C-9AB3-4930-81E8-DDEA64DBA608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1103-3812-4A87-B2D4-B41F08931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32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70867" y="40006"/>
            <a:ext cx="580161" cy="846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633" y="40006"/>
            <a:ext cx="1658228" cy="84698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451C-9AB3-4930-81E8-DDEA64DBA608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1103-3812-4A87-B2D4-B41F08931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12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451C-9AB3-4930-81E8-DDEA64DBA608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1103-3812-4A87-B2D4-B41F08931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07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150" y="1735218"/>
            <a:ext cx="4284267" cy="536317"/>
          </a:xfrm>
        </p:spPr>
        <p:txBody>
          <a:bodyPr anchor="t"/>
          <a:lstStyle>
            <a:lvl1pPr algn="l">
              <a:defRPr sz="19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8150" y="1144518"/>
            <a:ext cx="4284267" cy="590699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11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423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634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884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1057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3269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54804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76919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451C-9AB3-4930-81E8-DDEA64DBA608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1103-3812-4A87-B2D4-B41F08931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4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634" y="231904"/>
            <a:ext cx="1119194" cy="655082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1834" y="231904"/>
            <a:ext cx="1119195" cy="655082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451C-9AB3-4930-81E8-DDEA64DBA608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1103-3812-4A87-B2D4-B41F08931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69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17" y="108139"/>
            <a:ext cx="4536282" cy="4500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16" y="604450"/>
            <a:ext cx="2227014" cy="251907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1150" indent="0">
              <a:buNone/>
              <a:defRPr sz="1000" b="1"/>
            </a:lvl2pPr>
            <a:lvl3pPr marL="442300" indent="0">
              <a:buNone/>
              <a:defRPr sz="900" b="1"/>
            </a:lvl3pPr>
            <a:lvl4pPr marL="663450" indent="0">
              <a:buNone/>
              <a:defRPr sz="800" b="1"/>
            </a:lvl4pPr>
            <a:lvl5pPr marL="884600" indent="0">
              <a:buNone/>
              <a:defRPr sz="800" b="1"/>
            </a:lvl5pPr>
            <a:lvl6pPr marL="1105750" indent="0">
              <a:buNone/>
              <a:defRPr sz="800" b="1"/>
            </a:lvl6pPr>
            <a:lvl7pPr marL="1326900" indent="0">
              <a:buNone/>
              <a:defRPr sz="800" b="1"/>
            </a:lvl7pPr>
            <a:lvl8pPr marL="1548049" indent="0">
              <a:buNone/>
              <a:defRPr sz="800" b="1"/>
            </a:lvl8pPr>
            <a:lvl9pPr marL="1769199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2016" y="856357"/>
            <a:ext cx="2227014" cy="1555820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60410" y="604450"/>
            <a:ext cx="2227888" cy="251907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1150" indent="0">
              <a:buNone/>
              <a:defRPr sz="1000" b="1"/>
            </a:lvl2pPr>
            <a:lvl3pPr marL="442300" indent="0">
              <a:buNone/>
              <a:defRPr sz="900" b="1"/>
            </a:lvl3pPr>
            <a:lvl4pPr marL="663450" indent="0">
              <a:buNone/>
              <a:defRPr sz="800" b="1"/>
            </a:lvl4pPr>
            <a:lvl5pPr marL="884600" indent="0">
              <a:buNone/>
              <a:defRPr sz="800" b="1"/>
            </a:lvl5pPr>
            <a:lvl6pPr marL="1105750" indent="0">
              <a:buNone/>
              <a:defRPr sz="800" b="1"/>
            </a:lvl6pPr>
            <a:lvl7pPr marL="1326900" indent="0">
              <a:buNone/>
              <a:defRPr sz="800" b="1"/>
            </a:lvl7pPr>
            <a:lvl8pPr marL="1548049" indent="0">
              <a:buNone/>
              <a:defRPr sz="800" b="1"/>
            </a:lvl8pPr>
            <a:lvl9pPr marL="1769199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60410" y="856357"/>
            <a:ext cx="2227888" cy="1555820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451C-9AB3-4930-81E8-DDEA64DBA608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1103-3812-4A87-B2D4-B41F08931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45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451C-9AB3-4930-81E8-DDEA64DBA608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1103-3812-4A87-B2D4-B41F08931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66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451C-9AB3-4930-81E8-DDEA64DBA608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1103-3812-4A87-B2D4-B41F08931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05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17" y="107514"/>
            <a:ext cx="1658228" cy="457557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622" y="107514"/>
            <a:ext cx="2817675" cy="2304664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2017" y="565071"/>
            <a:ext cx="1658228" cy="1847106"/>
          </a:xfrm>
        </p:spPr>
        <p:txBody>
          <a:bodyPr/>
          <a:lstStyle>
            <a:lvl1pPr marL="0" indent="0">
              <a:buNone/>
              <a:defRPr sz="600"/>
            </a:lvl1pPr>
            <a:lvl2pPr marL="221150" indent="0">
              <a:buNone/>
              <a:defRPr sz="500"/>
            </a:lvl2pPr>
            <a:lvl3pPr marL="442300" indent="0">
              <a:buNone/>
              <a:defRPr sz="500"/>
            </a:lvl3pPr>
            <a:lvl4pPr marL="663450" indent="0">
              <a:buNone/>
              <a:defRPr sz="400"/>
            </a:lvl4pPr>
            <a:lvl5pPr marL="884600" indent="0">
              <a:buNone/>
              <a:defRPr sz="400"/>
            </a:lvl5pPr>
            <a:lvl6pPr marL="1105750" indent="0">
              <a:buNone/>
              <a:defRPr sz="400"/>
            </a:lvl6pPr>
            <a:lvl7pPr marL="1326900" indent="0">
              <a:buNone/>
              <a:defRPr sz="400"/>
            </a:lvl7pPr>
            <a:lvl8pPr marL="1548049" indent="0">
              <a:buNone/>
              <a:defRPr sz="400"/>
            </a:lvl8pPr>
            <a:lvl9pPr marL="176919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451C-9AB3-4930-81E8-DDEA64DBA608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1103-3812-4A87-B2D4-B41F08931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37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937" y="1890237"/>
            <a:ext cx="3024188" cy="223153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87937" y="241281"/>
            <a:ext cx="3024188" cy="1620203"/>
          </a:xfrm>
        </p:spPr>
        <p:txBody>
          <a:bodyPr/>
          <a:lstStyle>
            <a:lvl1pPr marL="0" indent="0">
              <a:buNone/>
              <a:defRPr sz="1500"/>
            </a:lvl1pPr>
            <a:lvl2pPr marL="221150" indent="0">
              <a:buNone/>
              <a:defRPr sz="1400"/>
            </a:lvl2pPr>
            <a:lvl3pPr marL="442300" indent="0">
              <a:buNone/>
              <a:defRPr sz="1200"/>
            </a:lvl3pPr>
            <a:lvl4pPr marL="663450" indent="0">
              <a:buNone/>
              <a:defRPr sz="1000"/>
            </a:lvl4pPr>
            <a:lvl5pPr marL="884600" indent="0">
              <a:buNone/>
              <a:defRPr sz="1000"/>
            </a:lvl5pPr>
            <a:lvl6pPr marL="1105750" indent="0">
              <a:buNone/>
              <a:defRPr sz="1000"/>
            </a:lvl6pPr>
            <a:lvl7pPr marL="1326900" indent="0">
              <a:buNone/>
              <a:defRPr sz="1000"/>
            </a:lvl7pPr>
            <a:lvl8pPr marL="1548049" indent="0">
              <a:buNone/>
              <a:defRPr sz="1000"/>
            </a:lvl8pPr>
            <a:lvl9pPr marL="1769199" indent="0">
              <a:buNone/>
              <a:defRPr sz="1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7937" y="2113391"/>
            <a:ext cx="3024188" cy="316914"/>
          </a:xfrm>
        </p:spPr>
        <p:txBody>
          <a:bodyPr/>
          <a:lstStyle>
            <a:lvl1pPr marL="0" indent="0">
              <a:buNone/>
              <a:defRPr sz="600"/>
            </a:lvl1pPr>
            <a:lvl2pPr marL="221150" indent="0">
              <a:buNone/>
              <a:defRPr sz="500"/>
            </a:lvl2pPr>
            <a:lvl3pPr marL="442300" indent="0">
              <a:buNone/>
              <a:defRPr sz="500"/>
            </a:lvl3pPr>
            <a:lvl4pPr marL="663450" indent="0">
              <a:buNone/>
              <a:defRPr sz="400"/>
            </a:lvl4pPr>
            <a:lvl5pPr marL="884600" indent="0">
              <a:buNone/>
              <a:defRPr sz="400"/>
            </a:lvl5pPr>
            <a:lvl6pPr marL="1105750" indent="0">
              <a:buNone/>
              <a:defRPr sz="400"/>
            </a:lvl6pPr>
            <a:lvl7pPr marL="1326900" indent="0">
              <a:buNone/>
              <a:defRPr sz="400"/>
            </a:lvl7pPr>
            <a:lvl8pPr marL="1548049" indent="0">
              <a:buNone/>
              <a:defRPr sz="400"/>
            </a:lvl8pPr>
            <a:lvl9pPr marL="176919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451C-9AB3-4930-81E8-DDEA64DBA608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1103-3812-4A87-B2D4-B41F08931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91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017" y="108139"/>
            <a:ext cx="4536282" cy="450056"/>
          </a:xfrm>
          <a:prstGeom prst="rect">
            <a:avLst/>
          </a:prstGeom>
        </p:spPr>
        <p:txBody>
          <a:bodyPr vert="horz" lIns="44230" tIns="22115" rIns="44230" bIns="2211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17" y="630079"/>
            <a:ext cx="4536282" cy="1782098"/>
          </a:xfrm>
          <a:prstGeom prst="rect">
            <a:avLst/>
          </a:prstGeom>
        </p:spPr>
        <p:txBody>
          <a:bodyPr vert="horz" lIns="44230" tIns="22115" rIns="44230" bIns="221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2016" y="2502813"/>
            <a:ext cx="1176073" cy="143768"/>
          </a:xfrm>
          <a:prstGeom prst="rect">
            <a:avLst/>
          </a:prstGeom>
        </p:spPr>
        <p:txBody>
          <a:bodyPr vert="horz" lIns="44230" tIns="22115" rIns="44230" bIns="22115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5451C-9AB3-4930-81E8-DDEA64DBA608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22107" y="2502813"/>
            <a:ext cx="1596099" cy="143768"/>
          </a:xfrm>
          <a:prstGeom prst="rect">
            <a:avLst/>
          </a:prstGeom>
        </p:spPr>
        <p:txBody>
          <a:bodyPr vert="horz" lIns="44230" tIns="22115" rIns="44230" bIns="22115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2224" y="2502813"/>
            <a:ext cx="1176073" cy="143768"/>
          </a:xfrm>
          <a:prstGeom prst="rect">
            <a:avLst/>
          </a:prstGeom>
        </p:spPr>
        <p:txBody>
          <a:bodyPr vert="horz" lIns="44230" tIns="22115" rIns="44230" bIns="22115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91103-3812-4A87-B2D4-B41F08931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21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23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5862" indent="-165862" algn="l" defTabSz="4423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9369" indent="-138219" algn="l" defTabSz="4423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52875" indent="-110575" algn="l" defTabSz="4423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74025" indent="-110575" algn="l" defTabSz="4423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5175" indent="-110575" algn="l" defTabSz="442300" rtl="0" eaLnBrk="1" latinLnBrk="0" hangingPunct="1">
        <a:spcBef>
          <a:spcPct val="20000"/>
        </a:spcBef>
        <a:buFont typeface="Arial" panose="020B0604020202020204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16325" indent="-110575" algn="l" defTabSz="4423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37475" indent="-110575" algn="l" defTabSz="4423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58624" indent="-110575" algn="l" defTabSz="4423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879774" indent="-110575" algn="l" defTabSz="4423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23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1150" algn="l" defTabSz="4423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42300" algn="l" defTabSz="4423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63450" algn="l" defTabSz="4423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84600" algn="l" defTabSz="4423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05750" algn="l" defTabSz="4423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26900" algn="l" defTabSz="4423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48049" algn="l" defTabSz="4423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69199" algn="l" defTabSz="4423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Wendy\Documents\wwn20\Lit review\Figures\era1994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85" y="0"/>
            <a:ext cx="260985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Wendy\Documents\wwn20\Lit review\Figures\era1994-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5" r="11443"/>
          <a:stretch/>
        </p:blipFill>
        <p:spPr bwMode="auto">
          <a:xfrm>
            <a:off x="2622296" y="0"/>
            <a:ext cx="2424163" cy="261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-95457" y="-72675"/>
            <a:ext cx="5760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(a)</a:t>
            </a:r>
            <a:endParaRPr lang="en-GB" sz="2200" dirty="0"/>
          </a:p>
        </p:txBody>
      </p:sp>
      <p:sp>
        <p:nvSpPr>
          <p:cNvPr id="19" name="TextBox 18"/>
          <p:cNvSpPr txBox="1"/>
          <p:nvPr/>
        </p:nvSpPr>
        <p:spPr>
          <a:xfrm>
            <a:off x="2507020" y="-72676"/>
            <a:ext cx="5760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(b)</a:t>
            </a:r>
            <a:endParaRPr lang="en-GB" sz="2200" dirty="0"/>
          </a:p>
        </p:txBody>
      </p:sp>
      <p:sp>
        <p:nvSpPr>
          <p:cNvPr id="20" name="Rectangle 19"/>
          <p:cNvSpPr/>
          <p:nvPr/>
        </p:nvSpPr>
        <p:spPr>
          <a:xfrm>
            <a:off x="1158730" y="1539540"/>
            <a:ext cx="288032" cy="252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78621" y="2287332"/>
            <a:ext cx="288032" cy="252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661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</cp:revision>
  <dcterms:created xsi:type="dcterms:W3CDTF">2014-06-25T12:08:21Z</dcterms:created>
  <dcterms:modified xsi:type="dcterms:W3CDTF">2014-06-25T12:11:21Z</dcterms:modified>
</cp:coreProperties>
</file>