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221288" cy="1800225"/>
  <p:notesSz cx="6858000" cy="9144000"/>
  <p:defaultTextStyle>
    <a:defPPr>
      <a:defRPr lang="en-US"/>
    </a:defPPr>
    <a:lvl1pPr marL="0" algn="l" defTabSz="4011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0574" algn="l" defTabSz="4011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01147" algn="l" defTabSz="4011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01721" algn="l" defTabSz="4011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02295" algn="l" defTabSz="4011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02868" algn="l" defTabSz="4011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03442" algn="l" defTabSz="4011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04015" algn="l" defTabSz="4011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04589" algn="l" defTabSz="40114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6" d="100"/>
          <a:sy n="196" d="100"/>
        </p:scale>
        <p:origin x="-78" y="-510"/>
      </p:cViewPr>
      <p:guideLst>
        <p:guide orient="horz" pos="567"/>
        <p:guide pos="16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97" y="559236"/>
            <a:ext cx="4438095" cy="385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193" y="1020127"/>
            <a:ext cx="3654902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2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0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5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9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1940" y="18752"/>
            <a:ext cx="670790" cy="4033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662" y="18752"/>
            <a:ext cx="1926257" cy="4033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1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446" y="1156811"/>
            <a:ext cx="4438095" cy="357545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446" y="763012"/>
            <a:ext cx="4438095" cy="393799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05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0114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0172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0229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0286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0344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0401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045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4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662" y="110430"/>
            <a:ext cx="1298070" cy="311706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3753" y="110430"/>
            <a:ext cx="1298977" cy="311706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5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65" y="72092"/>
            <a:ext cx="4699159" cy="3000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064" y="402967"/>
            <a:ext cx="2306976" cy="167938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0574" indent="0">
              <a:buNone/>
              <a:defRPr sz="900" b="1"/>
            </a:lvl2pPr>
            <a:lvl3pPr marL="401147" indent="0">
              <a:buNone/>
              <a:defRPr sz="800" b="1"/>
            </a:lvl3pPr>
            <a:lvl4pPr marL="601721" indent="0">
              <a:buNone/>
              <a:defRPr sz="700" b="1"/>
            </a:lvl4pPr>
            <a:lvl5pPr marL="802295" indent="0">
              <a:buNone/>
              <a:defRPr sz="700" b="1"/>
            </a:lvl5pPr>
            <a:lvl6pPr marL="1002868" indent="0">
              <a:buNone/>
              <a:defRPr sz="700" b="1"/>
            </a:lvl6pPr>
            <a:lvl7pPr marL="1203442" indent="0">
              <a:buNone/>
              <a:defRPr sz="700" b="1"/>
            </a:lvl7pPr>
            <a:lvl8pPr marL="1404015" indent="0">
              <a:buNone/>
              <a:defRPr sz="700" b="1"/>
            </a:lvl8pPr>
            <a:lvl9pPr marL="16045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064" y="570905"/>
            <a:ext cx="2306976" cy="10372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52342" y="402967"/>
            <a:ext cx="2307882" cy="167938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0574" indent="0">
              <a:buNone/>
              <a:defRPr sz="900" b="1"/>
            </a:lvl2pPr>
            <a:lvl3pPr marL="401147" indent="0">
              <a:buNone/>
              <a:defRPr sz="800" b="1"/>
            </a:lvl3pPr>
            <a:lvl4pPr marL="601721" indent="0">
              <a:buNone/>
              <a:defRPr sz="700" b="1"/>
            </a:lvl4pPr>
            <a:lvl5pPr marL="802295" indent="0">
              <a:buNone/>
              <a:defRPr sz="700" b="1"/>
            </a:lvl5pPr>
            <a:lvl6pPr marL="1002868" indent="0">
              <a:buNone/>
              <a:defRPr sz="700" b="1"/>
            </a:lvl6pPr>
            <a:lvl7pPr marL="1203442" indent="0">
              <a:buNone/>
              <a:defRPr sz="700" b="1"/>
            </a:lvl7pPr>
            <a:lvl8pPr marL="1404015" indent="0">
              <a:buNone/>
              <a:defRPr sz="700" b="1"/>
            </a:lvl8pPr>
            <a:lvl9pPr marL="16045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52342" y="570905"/>
            <a:ext cx="2307882" cy="10372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5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65" y="71676"/>
            <a:ext cx="1717768" cy="30503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379" y="71676"/>
            <a:ext cx="2918845" cy="153644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065" y="376714"/>
            <a:ext cx="1717768" cy="1231404"/>
          </a:xfrm>
        </p:spPr>
        <p:txBody>
          <a:bodyPr/>
          <a:lstStyle>
            <a:lvl1pPr marL="0" indent="0">
              <a:buNone/>
              <a:defRPr sz="600"/>
            </a:lvl1pPr>
            <a:lvl2pPr marL="200574" indent="0">
              <a:buNone/>
              <a:defRPr sz="500"/>
            </a:lvl2pPr>
            <a:lvl3pPr marL="401147" indent="0">
              <a:buNone/>
              <a:defRPr sz="400"/>
            </a:lvl3pPr>
            <a:lvl4pPr marL="601721" indent="0">
              <a:buNone/>
              <a:defRPr sz="400"/>
            </a:lvl4pPr>
            <a:lvl5pPr marL="802295" indent="0">
              <a:buNone/>
              <a:defRPr sz="400"/>
            </a:lvl5pPr>
            <a:lvl6pPr marL="1002868" indent="0">
              <a:buNone/>
              <a:defRPr sz="400"/>
            </a:lvl6pPr>
            <a:lvl7pPr marL="1203442" indent="0">
              <a:buNone/>
              <a:defRPr sz="400"/>
            </a:lvl7pPr>
            <a:lvl8pPr marL="1404015" indent="0">
              <a:buNone/>
              <a:defRPr sz="400"/>
            </a:lvl8pPr>
            <a:lvl9pPr marL="16045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1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409" y="1260157"/>
            <a:ext cx="3132773" cy="14876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3409" y="160853"/>
            <a:ext cx="3132773" cy="1080135"/>
          </a:xfrm>
        </p:spPr>
        <p:txBody>
          <a:bodyPr/>
          <a:lstStyle>
            <a:lvl1pPr marL="0" indent="0">
              <a:buNone/>
              <a:defRPr sz="1400"/>
            </a:lvl1pPr>
            <a:lvl2pPr marL="200574" indent="0">
              <a:buNone/>
              <a:defRPr sz="1200"/>
            </a:lvl2pPr>
            <a:lvl3pPr marL="401147" indent="0">
              <a:buNone/>
              <a:defRPr sz="1100"/>
            </a:lvl3pPr>
            <a:lvl4pPr marL="601721" indent="0">
              <a:buNone/>
              <a:defRPr sz="900"/>
            </a:lvl4pPr>
            <a:lvl5pPr marL="802295" indent="0">
              <a:buNone/>
              <a:defRPr sz="900"/>
            </a:lvl5pPr>
            <a:lvl6pPr marL="1002868" indent="0">
              <a:buNone/>
              <a:defRPr sz="900"/>
            </a:lvl6pPr>
            <a:lvl7pPr marL="1203442" indent="0">
              <a:buNone/>
              <a:defRPr sz="900"/>
            </a:lvl7pPr>
            <a:lvl8pPr marL="1404015" indent="0">
              <a:buNone/>
              <a:defRPr sz="900"/>
            </a:lvl8pPr>
            <a:lvl9pPr marL="1604589" indent="0">
              <a:buNone/>
              <a:defRPr sz="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409" y="1408926"/>
            <a:ext cx="3132773" cy="211276"/>
          </a:xfrm>
        </p:spPr>
        <p:txBody>
          <a:bodyPr/>
          <a:lstStyle>
            <a:lvl1pPr marL="0" indent="0">
              <a:buNone/>
              <a:defRPr sz="600"/>
            </a:lvl1pPr>
            <a:lvl2pPr marL="200574" indent="0">
              <a:buNone/>
              <a:defRPr sz="500"/>
            </a:lvl2pPr>
            <a:lvl3pPr marL="401147" indent="0">
              <a:buNone/>
              <a:defRPr sz="400"/>
            </a:lvl3pPr>
            <a:lvl4pPr marL="601721" indent="0">
              <a:buNone/>
              <a:defRPr sz="400"/>
            </a:lvl4pPr>
            <a:lvl5pPr marL="802295" indent="0">
              <a:buNone/>
              <a:defRPr sz="400"/>
            </a:lvl5pPr>
            <a:lvl6pPr marL="1002868" indent="0">
              <a:buNone/>
              <a:defRPr sz="400"/>
            </a:lvl6pPr>
            <a:lvl7pPr marL="1203442" indent="0">
              <a:buNone/>
              <a:defRPr sz="400"/>
            </a:lvl7pPr>
            <a:lvl8pPr marL="1404015" indent="0">
              <a:buNone/>
              <a:defRPr sz="400"/>
            </a:lvl8pPr>
            <a:lvl9pPr marL="16045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065" y="72092"/>
            <a:ext cx="4699159" cy="300038"/>
          </a:xfrm>
          <a:prstGeom prst="rect">
            <a:avLst/>
          </a:prstGeom>
        </p:spPr>
        <p:txBody>
          <a:bodyPr vert="horz" lIns="40115" tIns="20057" rIns="40115" bIns="200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065" y="420053"/>
            <a:ext cx="4699159" cy="1188065"/>
          </a:xfrm>
          <a:prstGeom prst="rect">
            <a:avLst/>
          </a:prstGeom>
        </p:spPr>
        <p:txBody>
          <a:bodyPr vert="horz" lIns="40115" tIns="20057" rIns="40115" bIns="200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064" y="1668542"/>
            <a:ext cx="1218301" cy="95845"/>
          </a:xfrm>
          <a:prstGeom prst="rect">
            <a:avLst/>
          </a:prstGeom>
        </p:spPr>
        <p:txBody>
          <a:bodyPr vert="horz" lIns="40115" tIns="20057" rIns="40115" bIns="20057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53E5-FB77-4E95-82C4-6B0FAF1641DC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3940" y="1668542"/>
            <a:ext cx="1653408" cy="95845"/>
          </a:xfrm>
          <a:prstGeom prst="rect">
            <a:avLst/>
          </a:prstGeom>
        </p:spPr>
        <p:txBody>
          <a:bodyPr vert="horz" lIns="40115" tIns="20057" rIns="40115" bIns="20057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1923" y="1668542"/>
            <a:ext cx="1218301" cy="95845"/>
          </a:xfrm>
          <a:prstGeom prst="rect">
            <a:avLst/>
          </a:prstGeom>
        </p:spPr>
        <p:txBody>
          <a:bodyPr vert="horz" lIns="40115" tIns="20057" rIns="40115" bIns="20057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D8D4-CD65-44E3-977B-BEA1DF7F0F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8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1147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430" indent="-150430" algn="l" defTabSz="4011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5932" indent="-125359" algn="l" defTabSz="40114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01434" indent="-100287" algn="l" defTabSz="4011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8" indent="-100287" algn="l" defTabSz="401147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2581" indent="-100287" algn="l" defTabSz="401147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3155" indent="-100287" algn="l" defTabSz="401147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03729" indent="-100287" algn="l" defTabSz="401147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302" indent="-100287" algn="l" defTabSz="401147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04876" indent="-100287" algn="l" defTabSz="401147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114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74" algn="l" defTabSz="40114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1147" algn="l" defTabSz="40114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1721" algn="l" defTabSz="40114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02295" algn="l" defTabSz="40114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2868" algn="l" defTabSz="40114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442" algn="l" defTabSz="40114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04015" algn="l" defTabSz="40114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04589" algn="l" defTabSz="401147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endy\Documents\wwn20\Lit review\Figures\matsushima2005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8" y="4864"/>
            <a:ext cx="52451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6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2014-06-25T12:17:08Z</dcterms:created>
  <dcterms:modified xsi:type="dcterms:W3CDTF">2014-06-25T12:18:38Z</dcterms:modified>
</cp:coreProperties>
</file>