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80513" cy="5761038"/>
  <p:notesSz cx="6858000" cy="9144000"/>
  <p:defaultTextStyle>
    <a:defPPr>
      <a:defRPr lang="en-US"/>
    </a:defPPr>
    <a:lvl1pPr marL="0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8127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6255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4382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2510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0637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88765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36892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85020" algn="l" defTabSz="8962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C50"/>
    <a:srgbClr val="00C850"/>
    <a:srgbClr val="00DA00"/>
    <a:srgbClr val="00FF00"/>
    <a:srgbClr val="55ADD5"/>
    <a:srgbClr val="55B3D5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2" y="252"/>
      </p:cViewPr>
      <p:guideLst>
        <p:guide orient="horz" pos="1815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1789656"/>
            <a:ext cx="7803436" cy="1234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7077" y="3264589"/>
            <a:ext cx="6426360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8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3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08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5871" y="230709"/>
            <a:ext cx="2065616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26" y="230709"/>
            <a:ext cx="6043838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98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6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98" y="3702001"/>
            <a:ext cx="7803436" cy="1144206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198" y="2441774"/>
            <a:ext cx="7803436" cy="126022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48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6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443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2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0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88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36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85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82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27" y="1344243"/>
            <a:ext cx="4054727" cy="380201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6762" y="1344243"/>
            <a:ext cx="4054727" cy="3802019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5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6" y="1289567"/>
            <a:ext cx="4056321" cy="53743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127" indent="0">
              <a:buNone/>
              <a:defRPr sz="1900" b="1"/>
            </a:lvl2pPr>
            <a:lvl3pPr marL="896255" indent="0">
              <a:buNone/>
              <a:defRPr sz="1800" b="1"/>
            </a:lvl3pPr>
            <a:lvl4pPr marL="1344382" indent="0">
              <a:buNone/>
              <a:defRPr sz="1600" b="1"/>
            </a:lvl4pPr>
            <a:lvl5pPr marL="1792510" indent="0">
              <a:buNone/>
              <a:defRPr sz="1600" b="1"/>
            </a:lvl5pPr>
            <a:lvl6pPr marL="2240637" indent="0">
              <a:buNone/>
              <a:defRPr sz="1600" b="1"/>
            </a:lvl6pPr>
            <a:lvl7pPr marL="2688765" indent="0">
              <a:buNone/>
              <a:defRPr sz="1600" b="1"/>
            </a:lvl7pPr>
            <a:lvl8pPr marL="3136892" indent="0">
              <a:buNone/>
              <a:defRPr sz="1600" b="1"/>
            </a:lvl8pPr>
            <a:lvl9pPr marL="35850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26" y="1826996"/>
            <a:ext cx="4056321" cy="331926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574" y="1289567"/>
            <a:ext cx="4057914" cy="53743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8127" indent="0">
              <a:buNone/>
              <a:defRPr sz="1900" b="1"/>
            </a:lvl2pPr>
            <a:lvl3pPr marL="896255" indent="0">
              <a:buNone/>
              <a:defRPr sz="1800" b="1"/>
            </a:lvl3pPr>
            <a:lvl4pPr marL="1344382" indent="0">
              <a:buNone/>
              <a:defRPr sz="1600" b="1"/>
            </a:lvl4pPr>
            <a:lvl5pPr marL="1792510" indent="0">
              <a:buNone/>
              <a:defRPr sz="1600" b="1"/>
            </a:lvl5pPr>
            <a:lvl6pPr marL="2240637" indent="0">
              <a:buNone/>
              <a:defRPr sz="1600" b="1"/>
            </a:lvl6pPr>
            <a:lvl7pPr marL="2688765" indent="0">
              <a:buNone/>
              <a:defRPr sz="1600" b="1"/>
            </a:lvl7pPr>
            <a:lvl8pPr marL="3136892" indent="0">
              <a:buNone/>
              <a:defRPr sz="1600" b="1"/>
            </a:lvl8pPr>
            <a:lvl9pPr marL="35850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574" y="1826996"/>
            <a:ext cx="4057914" cy="331926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40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9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28" y="229376"/>
            <a:ext cx="3020325" cy="9761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28" y="229375"/>
            <a:ext cx="5132161" cy="49168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028" y="1205552"/>
            <a:ext cx="3020325" cy="3940711"/>
          </a:xfrm>
        </p:spPr>
        <p:txBody>
          <a:bodyPr/>
          <a:lstStyle>
            <a:lvl1pPr marL="0" indent="0">
              <a:buNone/>
              <a:defRPr sz="1400"/>
            </a:lvl1pPr>
            <a:lvl2pPr marL="448127" indent="0">
              <a:buNone/>
              <a:defRPr sz="1200"/>
            </a:lvl2pPr>
            <a:lvl3pPr marL="896255" indent="0">
              <a:buNone/>
              <a:defRPr sz="1000"/>
            </a:lvl3pPr>
            <a:lvl4pPr marL="1344382" indent="0">
              <a:buNone/>
              <a:defRPr sz="900"/>
            </a:lvl4pPr>
            <a:lvl5pPr marL="1792510" indent="0">
              <a:buNone/>
              <a:defRPr sz="900"/>
            </a:lvl5pPr>
            <a:lvl6pPr marL="2240637" indent="0">
              <a:buNone/>
              <a:defRPr sz="900"/>
            </a:lvl6pPr>
            <a:lvl7pPr marL="2688765" indent="0">
              <a:buNone/>
              <a:defRPr sz="900"/>
            </a:lvl7pPr>
            <a:lvl8pPr marL="3136892" indent="0">
              <a:buNone/>
              <a:defRPr sz="900"/>
            </a:lvl8pPr>
            <a:lvl9pPr marL="35850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46" y="4032728"/>
            <a:ext cx="5508308" cy="47608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9446" y="514761"/>
            <a:ext cx="5508308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48127" indent="0">
              <a:buNone/>
              <a:defRPr sz="2800"/>
            </a:lvl2pPr>
            <a:lvl3pPr marL="896255" indent="0">
              <a:buNone/>
              <a:defRPr sz="2300"/>
            </a:lvl3pPr>
            <a:lvl4pPr marL="1344382" indent="0">
              <a:buNone/>
              <a:defRPr sz="1900"/>
            </a:lvl4pPr>
            <a:lvl5pPr marL="1792510" indent="0">
              <a:buNone/>
              <a:defRPr sz="1900"/>
            </a:lvl5pPr>
            <a:lvl6pPr marL="2240637" indent="0">
              <a:buNone/>
              <a:defRPr sz="1900"/>
            </a:lvl6pPr>
            <a:lvl7pPr marL="2688765" indent="0">
              <a:buNone/>
              <a:defRPr sz="1900"/>
            </a:lvl7pPr>
            <a:lvl8pPr marL="3136892" indent="0">
              <a:buNone/>
              <a:defRPr sz="1900"/>
            </a:lvl8pPr>
            <a:lvl9pPr marL="3585020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46" y="4508813"/>
            <a:ext cx="5508308" cy="676122"/>
          </a:xfrm>
        </p:spPr>
        <p:txBody>
          <a:bodyPr/>
          <a:lstStyle>
            <a:lvl1pPr marL="0" indent="0">
              <a:buNone/>
              <a:defRPr sz="1400"/>
            </a:lvl1pPr>
            <a:lvl2pPr marL="448127" indent="0">
              <a:buNone/>
              <a:defRPr sz="1200"/>
            </a:lvl2pPr>
            <a:lvl3pPr marL="896255" indent="0">
              <a:buNone/>
              <a:defRPr sz="1000"/>
            </a:lvl3pPr>
            <a:lvl4pPr marL="1344382" indent="0">
              <a:buNone/>
              <a:defRPr sz="900"/>
            </a:lvl4pPr>
            <a:lvl5pPr marL="1792510" indent="0">
              <a:buNone/>
              <a:defRPr sz="900"/>
            </a:lvl5pPr>
            <a:lvl6pPr marL="2240637" indent="0">
              <a:buNone/>
              <a:defRPr sz="900"/>
            </a:lvl6pPr>
            <a:lvl7pPr marL="2688765" indent="0">
              <a:buNone/>
              <a:defRPr sz="900"/>
            </a:lvl7pPr>
            <a:lvl8pPr marL="3136892" indent="0">
              <a:buNone/>
              <a:defRPr sz="900"/>
            </a:lvl8pPr>
            <a:lvl9pPr marL="35850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1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27" y="230710"/>
            <a:ext cx="8262462" cy="960174"/>
          </a:xfrm>
          <a:prstGeom prst="rect">
            <a:avLst/>
          </a:prstGeom>
        </p:spPr>
        <p:txBody>
          <a:bodyPr vert="horz" lIns="89625" tIns="44813" rIns="89625" bIns="448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27" y="1344243"/>
            <a:ext cx="8262462" cy="3802019"/>
          </a:xfrm>
          <a:prstGeom prst="rect">
            <a:avLst/>
          </a:prstGeom>
        </p:spPr>
        <p:txBody>
          <a:bodyPr vert="horz" lIns="89625" tIns="44813" rIns="89625" bIns="448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27" y="5339629"/>
            <a:ext cx="2142119" cy="306722"/>
          </a:xfrm>
          <a:prstGeom prst="rect">
            <a:avLst/>
          </a:prstGeom>
        </p:spPr>
        <p:txBody>
          <a:bodyPr vert="horz" lIns="89625" tIns="44813" rIns="89625" bIns="448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51403-0D7B-41B9-8593-432CE095CB99}" type="datetimeFigureOut">
              <a:rPr lang="en-GB" smtClean="0"/>
              <a:t>24/06/2014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6678" y="5339629"/>
            <a:ext cx="2907163" cy="306722"/>
          </a:xfrm>
          <a:prstGeom prst="rect">
            <a:avLst/>
          </a:prstGeom>
        </p:spPr>
        <p:txBody>
          <a:bodyPr vert="horz" lIns="89625" tIns="44813" rIns="89625" bIns="448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9370" y="5339629"/>
            <a:ext cx="2142119" cy="306722"/>
          </a:xfrm>
          <a:prstGeom prst="rect">
            <a:avLst/>
          </a:prstGeom>
        </p:spPr>
        <p:txBody>
          <a:bodyPr vert="horz" lIns="89625" tIns="44813" rIns="89625" bIns="448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7F4B-12C4-4082-A0CC-C9E74AD54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32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62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95" indent="-336095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8207" indent="-280079" algn="l" defTabSz="89625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0319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68447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574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4701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2829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956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9084" indent="-224064" algn="l" defTabSz="896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127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6255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382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2510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0637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8765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6892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5020" algn="l" defTabSz="8962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1" name="Picture 2" descr="http://www.mrl.ucsb.edu/%7Edshoe/218/bzo_pol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7" t="6897" r="17342" b="7663"/>
          <a:stretch/>
        </p:blipFill>
        <p:spPr bwMode="auto">
          <a:xfrm>
            <a:off x="1342739" y="-43150"/>
            <a:ext cx="2605347" cy="260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22" name="Group 3221"/>
          <p:cNvGrpSpPr/>
          <p:nvPr/>
        </p:nvGrpSpPr>
        <p:grpSpPr>
          <a:xfrm>
            <a:off x="4969923" y="69334"/>
            <a:ext cx="2315793" cy="2248649"/>
            <a:chOff x="4383312" y="511691"/>
            <a:chExt cx="2315793" cy="2248649"/>
          </a:xfrm>
        </p:grpSpPr>
        <p:grpSp>
          <p:nvGrpSpPr>
            <p:cNvPr id="3223" name="Group 3222"/>
            <p:cNvGrpSpPr/>
            <p:nvPr/>
          </p:nvGrpSpPr>
          <p:grpSpPr>
            <a:xfrm>
              <a:off x="4383312" y="511691"/>
              <a:ext cx="2315793" cy="2248649"/>
              <a:chOff x="4375868" y="237605"/>
              <a:chExt cx="2315793" cy="2248649"/>
            </a:xfrm>
          </p:grpSpPr>
          <p:grpSp>
            <p:nvGrpSpPr>
              <p:cNvPr id="3233" name="Group 3232"/>
              <p:cNvGrpSpPr>
                <a:grpSpLocks noChangeAspect="1"/>
              </p:cNvGrpSpPr>
              <p:nvPr/>
            </p:nvGrpSpPr>
            <p:grpSpPr>
              <a:xfrm>
                <a:off x="4377192" y="237605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3357" name="Group 3356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388" name="Rectangle 3387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389" name="Straight Connector 3388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0" name="Straight Connector 3389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91" name="Oval 3390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92" name="Oval 3391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93" name="Oval 3392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94" name="Oval 3393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95" name="Oval 3394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96" name="Oval 3395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358" name="Group 3357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379" name="Rectangle 3378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380" name="Straight Connector 3379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1" name="Straight Connector 3380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82" name="Oval 3381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83" name="Oval 3382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84" name="Oval 3383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85" name="Oval 3384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86" name="Oval 3385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87" name="Oval 3386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359" name="Group 3358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370" name="Rectangle 3369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371" name="Straight Connector 3370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2" name="Straight Connector 3371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73" name="Oval 3372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74" name="Oval 3373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75" name="Oval 3374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76" name="Oval 3375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77" name="Oval 3376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78" name="Oval 3377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360" name="Group 3359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361" name="Rectangle 3360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362" name="Straight Connector 3361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3" name="Straight Connector 3362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64" name="Oval 3363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65" name="Oval 3364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66" name="Oval 3365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67" name="Oval 3366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68" name="Oval 3367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69" name="Oval 3368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3234" name="Group 3233"/>
              <p:cNvGrpSpPr>
                <a:grpSpLocks noChangeAspect="1"/>
              </p:cNvGrpSpPr>
              <p:nvPr/>
            </p:nvGrpSpPr>
            <p:grpSpPr>
              <a:xfrm>
                <a:off x="4376463" y="775335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3317" name="Group 3316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348" name="Rectangle 3347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349" name="Straight Connector 3348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0" name="Straight Connector 3349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51" name="Oval 3350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52" name="Oval 3351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53" name="Oval 3352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54" name="Oval 3353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55" name="Oval 3354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56" name="Oval 3355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318" name="Group 3317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339" name="Rectangle 3338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340" name="Straight Connector 3339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1" name="Straight Connector 3340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42" name="Oval 3341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43" name="Oval 3342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44" name="Oval 3343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45" name="Oval 3344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46" name="Oval 3345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47" name="Oval 3346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319" name="Group 3318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330" name="Rectangle 3329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331" name="Straight Connector 3330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2" name="Straight Connector 3331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33" name="Oval 3332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34" name="Oval 3333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35" name="Oval 3334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36" name="Oval 3335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37" name="Oval 3336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38" name="Oval 3337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320" name="Group 3319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321" name="Rectangle 3320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322" name="Straight Connector 3321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3" name="Straight Connector 3322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24" name="Oval 3323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25" name="Oval 3324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26" name="Oval 3325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27" name="Oval 3326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28" name="Oval 3327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29" name="Oval 3328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3235" name="Group 3234"/>
              <p:cNvGrpSpPr>
                <a:grpSpLocks noChangeAspect="1"/>
              </p:cNvGrpSpPr>
              <p:nvPr/>
            </p:nvGrpSpPr>
            <p:grpSpPr>
              <a:xfrm>
                <a:off x="4375868" y="1318871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3277" name="Group 3276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308" name="Rectangle 3307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309" name="Straight Connector 3308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0" name="Straight Connector 3309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1" name="Oval 3310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12" name="Oval 3311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13" name="Oval 3312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14" name="Oval 3313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15" name="Oval 3314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16" name="Oval 3315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278" name="Group 3277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299" name="Rectangle 3298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300" name="Straight Connector 3299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1" name="Straight Connector 3300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02" name="Oval 3301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03" name="Oval 3302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04" name="Oval 3303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05" name="Oval 3304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06" name="Oval 3305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07" name="Oval 3306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279" name="Group 3278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290" name="Rectangle 3289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291" name="Straight Connector 3290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2" name="Straight Connector 3291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93" name="Oval 3292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94" name="Oval 3293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95" name="Oval 3294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96" name="Oval 3295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97" name="Oval 3296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98" name="Oval 3297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280" name="Group 3279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281" name="Rectangle 3280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282" name="Straight Connector 3281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3" name="Straight Connector 3282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84" name="Oval 3283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85" name="Oval 3284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86" name="Oval 3285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87" name="Oval 3286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88" name="Oval 3287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89" name="Oval 3288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3236" name="Group 3235"/>
              <p:cNvGrpSpPr>
                <a:grpSpLocks noChangeAspect="1"/>
              </p:cNvGrpSpPr>
              <p:nvPr/>
            </p:nvGrpSpPr>
            <p:grpSpPr>
              <a:xfrm>
                <a:off x="4382289" y="1862407"/>
                <a:ext cx="2309372" cy="623847"/>
                <a:chOff x="4899729" y="1251449"/>
                <a:chExt cx="2840140" cy="767227"/>
              </a:xfrm>
            </p:grpSpPr>
            <p:grpSp>
              <p:nvGrpSpPr>
                <p:cNvPr id="3237" name="Group 3236"/>
                <p:cNvGrpSpPr/>
                <p:nvPr/>
              </p:nvGrpSpPr>
              <p:grpSpPr>
                <a:xfrm>
                  <a:off x="55855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268" name="Rectangle 3267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269" name="Straight Connector 3268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0" name="Straight Connector 3269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71" name="Oval 3270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72" name="Oval 3271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73" name="Oval 3272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74" name="Oval 3273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75" name="Oval 3274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76" name="Oval 3275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238" name="Group 3237"/>
                <p:cNvGrpSpPr/>
                <p:nvPr/>
              </p:nvGrpSpPr>
              <p:grpSpPr>
                <a:xfrm>
                  <a:off x="62718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259" name="Rectangle 3258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260" name="Straight Connector 3259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1" name="Straight Connector 3260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62" name="Oval 3261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63" name="Oval 3262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64" name="Oval 3263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65" name="Oval 3264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66" name="Oval 3265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67" name="Oval 3266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239" name="Group 3238"/>
                <p:cNvGrpSpPr/>
                <p:nvPr/>
              </p:nvGrpSpPr>
              <p:grpSpPr>
                <a:xfrm>
                  <a:off x="6957684" y="1251449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250" name="Rectangle 3249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251" name="Straight Connector 3250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2" name="Straight Connector 3251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53" name="Oval 3252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54" name="Oval 3253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55" name="Oval 3254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56" name="Oval 3255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57" name="Oval 3256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58" name="Oval 3257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240" name="Group 3239"/>
                <p:cNvGrpSpPr/>
                <p:nvPr/>
              </p:nvGrpSpPr>
              <p:grpSpPr>
                <a:xfrm>
                  <a:off x="4899729" y="1260974"/>
                  <a:ext cx="782185" cy="757702"/>
                  <a:chOff x="6336388" y="880145"/>
                  <a:chExt cx="782185" cy="757702"/>
                </a:xfrm>
              </p:grpSpPr>
              <p:sp>
                <p:nvSpPr>
                  <p:cNvPr id="3241" name="Rectangle 3240"/>
                  <p:cNvSpPr>
                    <a:spLocks noChangeAspect="1"/>
                  </p:cNvSpPr>
                  <p:nvPr/>
                </p:nvSpPr>
                <p:spPr>
                  <a:xfrm rot="2700000">
                    <a:off x="6484959" y="1019867"/>
                    <a:ext cx="481923" cy="4819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3242" name="Straight Connector 3241"/>
                  <p:cNvCxnSpPr/>
                  <p:nvPr/>
                </p:nvCxnSpPr>
                <p:spPr>
                  <a:xfrm flipH="1">
                    <a:off x="6722567" y="992535"/>
                    <a:ext cx="0" cy="55606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3" name="Straight Connector 3242"/>
                  <p:cNvCxnSpPr/>
                  <p:nvPr/>
                </p:nvCxnSpPr>
                <p:spPr>
                  <a:xfrm rot="5400000" flipH="1">
                    <a:off x="6718586" y="979316"/>
                    <a:ext cx="0" cy="5609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44" name="Oval 3243"/>
                  <p:cNvSpPr/>
                  <p:nvPr/>
                </p:nvSpPr>
                <p:spPr>
                  <a:xfrm>
                    <a:off x="6336388" y="120856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45" name="Oval 3244"/>
                  <p:cNvSpPr/>
                  <p:nvPr/>
                </p:nvSpPr>
                <p:spPr>
                  <a:xfrm>
                    <a:off x="7022188" y="1204367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46" name="Oval 3245"/>
                  <p:cNvSpPr/>
                  <p:nvPr/>
                </p:nvSpPr>
                <p:spPr>
                  <a:xfrm>
                    <a:off x="6677710" y="1541462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47" name="Oval 3246"/>
                  <p:cNvSpPr/>
                  <p:nvPr/>
                </p:nvSpPr>
                <p:spPr>
                  <a:xfrm>
                    <a:off x="6677727" y="880145"/>
                    <a:ext cx="96385" cy="963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48" name="Oval 3247"/>
                  <p:cNvSpPr/>
                  <p:nvPr/>
                </p:nvSpPr>
                <p:spPr>
                  <a:xfrm>
                    <a:off x="6677727" y="1213349"/>
                    <a:ext cx="96385" cy="9638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49" name="Oval 3248"/>
                  <p:cNvSpPr>
                    <a:spLocks noChangeAspect="1"/>
                  </p:cNvSpPr>
                  <p:nvPr/>
                </p:nvSpPr>
                <p:spPr>
                  <a:xfrm>
                    <a:off x="6711395" y="1249710"/>
                    <a:ext cx="23400" cy="23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sp>
          <p:nvSpPr>
            <p:cNvPr id="3224" name="Isosceles Triangle 3223"/>
            <p:cNvSpPr/>
            <p:nvPr/>
          </p:nvSpPr>
          <p:spPr>
            <a:xfrm>
              <a:off x="4926738" y="1030101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5" name="Isosceles Triangle 3224"/>
            <p:cNvSpPr/>
            <p:nvPr/>
          </p:nvSpPr>
          <p:spPr>
            <a:xfrm>
              <a:off x="4926738" y="1573489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6" name="Isosceles Triangle 3225"/>
            <p:cNvSpPr/>
            <p:nvPr/>
          </p:nvSpPr>
          <p:spPr>
            <a:xfrm>
              <a:off x="4936263" y="2125697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7" name="Isosceles Triangle 3226"/>
            <p:cNvSpPr/>
            <p:nvPr/>
          </p:nvSpPr>
          <p:spPr>
            <a:xfrm>
              <a:off x="5488792" y="1030101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8" name="Isosceles Triangle 3227"/>
            <p:cNvSpPr/>
            <p:nvPr/>
          </p:nvSpPr>
          <p:spPr>
            <a:xfrm>
              <a:off x="5488791" y="1573489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9" name="Isosceles Triangle 3228"/>
            <p:cNvSpPr/>
            <p:nvPr/>
          </p:nvSpPr>
          <p:spPr>
            <a:xfrm>
              <a:off x="5488790" y="2125697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0" name="Isosceles Triangle 3229"/>
            <p:cNvSpPr/>
            <p:nvPr/>
          </p:nvSpPr>
          <p:spPr>
            <a:xfrm>
              <a:off x="6051526" y="1030101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1" name="Isosceles Triangle 3230"/>
            <p:cNvSpPr/>
            <p:nvPr/>
          </p:nvSpPr>
          <p:spPr>
            <a:xfrm>
              <a:off x="6051525" y="1573482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2" name="Isosceles Triangle 3231"/>
            <p:cNvSpPr/>
            <p:nvPr/>
          </p:nvSpPr>
          <p:spPr>
            <a:xfrm>
              <a:off x="6051524" y="2125697"/>
              <a:ext cx="101509" cy="103842"/>
            </a:xfrm>
            <a:prstGeom prst="triangl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97" name="Group 3396"/>
          <p:cNvGrpSpPr/>
          <p:nvPr/>
        </p:nvGrpSpPr>
        <p:grpSpPr>
          <a:xfrm>
            <a:off x="3685316" y="2708880"/>
            <a:ext cx="2392935" cy="3025298"/>
            <a:chOff x="2368517" y="3380052"/>
            <a:chExt cx="2392935" cy="3025298"/>
          </a:xfrm>
        </p:grpSpPr>
        <p:grpSp>
          <p:nvGrpSpPr>
            <p:cNvPr id="3398" name="Group 3397"/>
            <p:cNvGrpSpPr/>
            <p:nvPr/>
          </p:nvGrpSpPr>
          <p:grpSpPr>
            <a:xfrm>
              <a:off x="3003416" y="3921888"/>
              <a:ext cx="636010" cy="616102"/>
              <a:chOff x="6336388" y="880145"/>
              <a:chExt cx="782185" cy="757702"/>
            </a:xfrm>
          </p:grpSpPr>
          <p:sp>
            <p:nvSpPr>
              <p:cNvPr id="3576" name="Rectangle 3575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577" name="Straight Connector 3576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8" name="Straight Connector 3577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9" name="Oval 3578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80" name="Oval 3579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81" name="Oval 3580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82" name="Oval 3581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83" name="Oval 3582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84" name="Oval 3583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399" name="Group 3398"/>
            <p:cNvGrpSpPr/>
            <p:nvPr/>
          </p:nvGrpSpPr>
          <p:grpSpPr>
            <a:xfrm>
              <a:off x="4475049" y="4559684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3574" name="Isosceles Triangle 3573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75" name="Oval 3574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00" name="Group 3399"/>
            <p:cNvGrpSpPr/>
            <p:nvPr/>
          </p:nvGrpSpPr>
          <p:grpSpPr>
            <a:xfrm>
              <a:off x="3561504" y="3914143"/>
              <a:ext cx="636010" cy="616102"/>
              <a:chOff x="6336388" y="880145"/>
              <a:chExt cx="782185" cy="757702"/>
            </a:xfrm>
          </p:grpSpPr>
          <p:sp>
            <p:nvSpPr>
              <p:cNvPr id="3565" name="Rectangle 3564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566" name="Straight Connector 3565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7" name="Straight Connector 3566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68" name="Oval 3567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69" name="Oval 3568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70" name="Oval 3569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71" name="Oval 3570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72" name="Oval 3571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73" name="Oval 3572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01" name="Group 3400"/>
            <p:cNvGrpSpPr/>
            <p:nvPr/>
          </p:nvGrpSpPr>
          <p:grpSpPr>
            <a:xfrm>
              <a:off x="4119141" y="3914143"/>
              <a:ext cx="636010" cy="616102"/>
              <a:chOff x="6336388" y="880145"/>
              <a:chExt cx="782185" cy="757702"/>
            </a:xfrm>
          </p:grpSpPr>
          <p:sp>
            <p:nvSpPr>
              <p:cNvPr id="3556" name="Rectangle 3555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557" name="Straight Connector 3556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8" name="Straight Connector 3557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59" name="Oval 3558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60" name="Oval 3559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61" name="Oval 3560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62" name="Oval 3561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63" name="Oval 3562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64" name="Oval 3563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02" name="Group 3401"/>
            <p:cNvGrpSpPr/>
            <p:nvPr/>
          </p:nvGrpSpPr>
          <p:grpSpPr>
            <a:xfrm>
              <a:off x="2445779" y="3921888"/>
              <a:ext cx="636010" cy="616102"/>
              <a:chOff x="6336388" y="880145"/>
              <a:chExt cx="782185" cy="757702"/>
            </a:xfrm>
          </p:grpSpPr>
          <p:sp>
            <p:nvSpPr>
              <p:cNvPr id="3547" name="Rectangle 3546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548" name="Straight Connector 3547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9" name="Straight Connector 3548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50" name="Oval 3549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51" name="Oval 3550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52" name="Oval 3551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53" name="Oval 3552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54" name="Oval 3553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55" name="Oval 3554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03" name="Group 3402"/>
            <p:cNvGrpSpPr/>
            <p:nvPr/>
          </p:nvGrpSpPr>
          <p:grpSpPr>
            <a:xfrm>
              <a:off x="3359338" y="4551145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3545" name="Isosceles Triangle 3544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46" name="Oval 3545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04" name="Group 3403"/>
            <p:cNvGrpSpPr/>
            <p:nvPr/>
          </p:nvGrpSpPr>
          <p:grpSpPr>
            <a:xfrm>
              <a:off x="3917412" y="4544314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3543" name="Isosceles Triangle 3542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44" name="Oval 3543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05" name="Group 3404"/>
            <p:cNvGrpSpPr/>
            <p:nvPr/>
          </p:nvGrpSpPr>
          <p:grpSpPr>
            <a:xfrm>
              <a:off x="2827085" y="4551145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3541" name="Isosceles Triangle 3540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42" name="Oval 3541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06" name="Group 3405"/>
            <p:cNvGrpSpPr/>
            <p:nvPr/>
          </p:nvGrpSpPr>
          <p:grpSpPr>
            <a:xfrm>
              <a:off x="2368517" y="5781503"/>
              <a:ext cx="2309372" cy="623847"/>
              <a:chOff x="5209742" y="1203824"/>
              <a:chExt cx="2840140" cy="767227"/>
            </a:xfrm>
          </p:grpSpPr>
          <p:grpSp>
            <p:nvGrpSpPr>
              <p:cNvPr id="3501" name="Group 3500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3532" name="Rectangle 3531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533" name="Straight Connector 3532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4" name="Straight Connector 3533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35" name="Oval 3534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36" name="Oval 3535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37" name="Oval 3536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38" name="Oval 3537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39" name="Oval 3538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40" name="Oval 3539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02" name="Group 3501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3523" name="Rectangle 3522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524" name="Straight Connector 3523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5" name="Straight Connector 3524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26" name="Oval 3525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27" name="Oval 3526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28" name="Oval 3527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29" name="Oval 3528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30" name="Oval 3529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31" name="Oval 3530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03" name="Group 3502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3514" name="Rectangle 3513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515" name="Straight Connector 3514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6" name="Straight Connector 3515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7" name="Oval 3516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18" name="Oval 3517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19" name="Oval 3518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20" name="Oval 3519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21" name="Oval 3520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22" name="Oval 3521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04" name="Group 3503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3505" name="Rectangle 3504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506" name="Straight Connector 3505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7" name="Straight Connector 3506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08" name="Oval 3507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09" name="Oval 3508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10" name="Oval 3509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11" name="Oval 3510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12" name="Oval 3511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13" name="Oval 3512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3407" name="Group 3406"/>
            <p:cNvGrpSpPr/>
            <p:nvPr/>
          </p:nvGrpSpPr>
          <p:grpSpPr>
            <a:xfrm>
              <a:off x="2452080" y="3380052"/>
              <a:ext cx="2309372" cy="623847"/>
              <a:chOff x="2598179" y="4066543"/>
              <a:chExt cx="2309372" cy="623847"/>
            </a:xfrm>
          </p:grpSpPr>
          <p:grpSp>
            <p:nvGrpSpPr>
              <p:cNvPr id="3461" name="Group 3460"/>
              <p:cNvGrpSpPr/>
              <p:nvPr/>
            </p:nvGrpSpPr>
            <p:grpSpPr>
              <a:xfrm>
                <a:off x="3155816" y="4074288"/>
                <a:ext cx="636010" cy="616102"/>
                <a:chOff x="6336388" y="880145"/>
                <a:chExt cx="782185" cy="757702"/>
              </a:xfrm>
            </p:grpSpPr>
            <p:sp>
              <p:nvSpPr>
                <p:cNvPr id="3492" name="Rectangle 3491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493" name="Straight Connector 3492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4" name="Straight Connector 3493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95" name="Oval 3494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96" name="Oval 3495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97" name="Oval 3496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98" name="Oval 3497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99" name="Oval 3498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00" name="Oval 3499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62" name="Group 3461"/>
              <p:cNvGrpSpPr/>
              <p:nvPr/>
            </p:nvGrpSpPr>
            <p:grpSpPr>
              <a:xfrm>
                <a:off x="3713904" y="4066543"/>
                <a:ext cx="636010" cy="616102"/>
                <a:chOff x="6336388" y="880145"/>
                <a:chExt cx="782185" cy="757702"/>
              </a:xfrm>
            </p:grpSpPr>
            <p:sp>
              <p:nvSpPr>
                <p:cNvPr id="3483" name="Rectangle 3482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484" name="Straight Connector 3483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5" name="Straight Connector 3484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6" name="Oval 3485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87" name="Oval 3486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88" name="Oval 3487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89" name="Oval 3488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90" name="Oval 3489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91" name="Oval 3490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63" name="Group 3462"/>
              <p:cNvGrpSpPr/>
              <p:nvPr/>
            </p:nvGrpSpPr>
            <p:grpSpPr>
              <a:xfrm>
                <a:off x="4271541" y="4066543"/>
                <a:ext cx="636010" cy="616102"/>
                <a:chOff x="6336388" y="880145"/>
                <a:chExt cx="782185" cy="757702"/>
              </a:xfrm>
            </p:grpSpPr>
            <p:sp>
              <p:nvSpPr>
                <p:cNvPr id="3474" name="Rectangle 3473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475" name="Straight Connector 3474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6" name="Straight Connector 3475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7" name="Oval 3476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78" name="Oval 3477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79" name="Oval 3478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80" name="Oval 3479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81" name="Oval 3480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82" name="Oval 3481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64" name="Group 3463"/>
              <p:cNvGrpSpPr/>
              <p:nvPr/>
            </p:nvGrpSpPr>
            <p:grpSpPr>
              <a:xfrm>
                <a:off x="2598179" y="4074288"/>
                <a:ext cx="636010" cy="616102"/>
                <a:chOff x="6336388" y="880145"/>
                <a:chExt cx="782185" cy="757702"/>
              </a:xfrm>
            </p:grpSpPr>
            <p:sp>
              <p:nvSpPr>
                <p:cNvPr id="3465" name="Rectangle 3464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466" name="Straight Connector 3465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7" name="Straight Connector 3466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8" name="Oval 3467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69" name="Oval 3468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70" name="Oval 3469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71" name="Oval 3470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72" name="Oval 3471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73" name="Oval 3472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3408" name="Group 3407"/>
            <p:cNvGrpSpPr/>
            <p:nvPr/>
          </p:nvGrpSpPr>
          <p:grpSpPr>
            <a:xfrm flipV="1">
              <a:off x="2373905" y="4888660"/>
              <a:ext cx="2309372" cy="974704"/>
              <a:chOff x="5209742" y="1203824"/>
              <a:chExt cx="2840140" cy="1198722"/>
            </a:xfrm>
          </p:grpSpPr>
          <p:grpSp>
            <p:nvGrpSpPr>
              <p:cNvPr id="3409" name="Group 3408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3452" name="Rectangle 3451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453" name="Straight Connector 3452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4" name="Straight Connector 3453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55" name="Oval 3454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56" name="Oval 3455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57" name="Oval 3456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58" name="Oval 3457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59" name="Oval 3458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60" name="Oval 3459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10" name="Group 3409"/>
              <p:cNvGrpSpPr/>
              <p:nvPr/>
            </p:nvGrpSpPr>
            <p:grpSpPr>
              <a:xfrm>
                <a:off x="7705404" y="1997731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450" name="Isosceles Triangle 3449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51" name="Oval 3450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11" name="Group 3410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3441" name="Rectangle 3440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442" name="Straight Connector 3441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3" name="Straight Connector 3442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4" name="Oval 3443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45" name="Oval 3444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46" name="Oval 3445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47" name="Oval 3446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48" name="Oval 3447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49" name="Oval 3448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12" name="Group 3411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3432" name="Rectangle 3431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433" name="Straight Connector 3432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4" name="Straight Connector 3433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35" name="Oval 3434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36" name="Oval 3435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37" name="Oval 3436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38" name="Oval 3437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39" name="Oval 3438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40" name="Oval 3439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13" name="Group 3412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3423" name="Rectangle 3422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424" name="Straight Connector 3423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5" name="Straight Connector 3424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6" name="Oval 3425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27" name="Oval 3426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28" name="Oval 3427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29" name="Oval 3428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30" name="Oval 3429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31" name="Oval 3430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14" name="Group 3413"/>
              <p:cNvGrpSpPr/>
              <p:nvPr/>
            </p:nvGrpSpPr>
            <p:grpSpPr>
              <a:xfrm>
                <a:off x="6333266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421" name="Isosceles Triangle 3420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22" name="Oval 3421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15" name="Group 3414"/>
              <p:cNvGrpSpPr/>
              <p:nvPr/>
            </p:nvGrpSpPr>
            <p:grpSpPr>
              <a:xfrm>
                <a:off x="7019604" y="1978828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419" name="Isosceles Triangle 3418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20" name="Oval 3419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416" name="Group 3415"/>
              <p:cNvGrpSpPr/>
              <p:nvPr/>
            </p:nvGrpSpPr>
            <p:grpSpPr>
              <a:xfrm>
                <a:off x="5678684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417" name="Isosceles Triangle 3416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18" name="Oval 3417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3585" name="Group 3584"/>
          <p:cNvGrpSpPr/>
          <p:nvPr/>
        </p:nvGrpSpPr>
        <p:grpSpPr>
          <a:xfrm>
            <a:off x="646730" y="2742574"/>
            <a:ext cx="2534530" cy="2972795"/>
            <a:chOff x="6628196" y="1026597"/>
            <a:chExt cx="2534530" cy="2972795"/>
          </a:xfrm>
        </p:grpSpPr>
        <p:grpSp>
          <p:nvGrpSpPr>
            <p:cNvPr id="3586" name="Group 3585"/>
            <p:cNvGrpSpPr/>
            <p:nvPr/>
          </p:nvGrpSpPr>
          <p:grpSpPr>
            <a:xfrm>
              <a:off x="6852470" y="1026597"/>
              <a:ext cx="2309372" cy="974704"/>
              <a:chOff x="4899729" y="1251449"/>
              <a:chExt cx="2840140" cy="1198722"/>
            </a:xfrm>
          </p:grpSpPr>
          <p:grpSp>
            <p:nvGrpSpPr>
              <p:cNvPr id="3705" name="Group 3704"/>
              <p:cNvGrpSpPr/>
              <p:nvPr/>
            </p:nvGrpSpPr>
            <p:grpSpPr>
              <a:xfrm>
                <a:off x="5585529" y="1260974"/>
                <a:ext cx="782185" cy="757702"/>
                <a:chOff x="6336388" y="880145"/>
                <a:chExt cx="782185" cy="757702"/>
              </a:xfrm>
            </p:grpSpPr>
            <p:sp>
              <p:nvSpPr>
                <p:cNvPr id="3748" name="Rectangle 3747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749" name="Straight Connector 3748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0" name="Straight Connector 3749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51" name="Oval 3750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52" name="Oval 3751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53" name="Oval 3752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54" name="Oval 3753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55" name="Oval 3754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56" name="Oval 3755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706" name="Group 3705"/>
              <p:cNvGrpSpPr/>
              <p:nvPr/>
            </p:nvGrpSpPr>
            <p:grpSpPr>
              <a:xfrm>
                <a:off x="7395391" y="2045356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746" name="Isosceles Triangle 3745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47" name="Oval 3746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707" name="Group 3706"/>
              <p:cNvGrpSpPr/>
              <p:nvPr/>
            </p:nvGrpSpPr>
            <p:grpSpPr>
              <a:xfrm>
                <a:off x="6271884" y="1251449"/>
                <a:ext cx="782185" cy="757702"/>
                <a:chOff x="6336388" y="880145"/>
                <a:chExt cx="782185" cy="757702"/>
              </a:xfrm>
            </p:grpSpPr>
            <p:sp>
              <p:nvSpPr>
                <p:cNvPr id="3737" name="Rectangle 3736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738" name="Straight Connector 3737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9" name="Straight Connector 3738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40" name="Oval 3739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41" name="Oval 3740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42" name="Oval 3741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43" name="Oval 3742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44" name="Oval 3743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45" name="Oval 3744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708" name="Group 3707"/>
              <p:cNvGrpSpPr/>
              <p:nvPr/>
            </p:nvGrpSpPr>
            <p:grpSpPr>
              <a:xfrm>
                <a:off x="6957684" y="1251449"/>
                <a:ext cx="782185" cy="757702"/>
                <a:chOff x="6336388" y="880145"/>
                <a:chExt cx="782185" cy="757702"/>
              </a:xfrm>
            </p:grpSpPr>
            <p:sp>
              <p:nvSpPr>
                <p:cNvPr id="3728" name="Rectangle 3727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729" name="Straight Connector 3728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0" name="Straight Connector 3729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31" name="Oval 3730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32" name="Oval 3731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33" name="Oval 3732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34" name="Oval 3733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35" name="Oval 3734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36" name="Oval 3735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709" name="Group 3708"/>
              <p:cNvGrpSpPr/>
              <p:nvPr/>
            </p:nvGrpSpPr>
            <p:grpSpPr>
              <a:xfrm>
                <a:off x="4899729" y="1260974"/>
                <a:ext cx="782185" cy="757702"/>
                <a:chOff x="6336388" y="880145"/>
                <a:chExt cx="782185" cy="757702"/>
              </a:xfrm>
            </p:grpSpPr>
            <p:sp>
              <p:nvSpPr>
                <p:cNvPr id="3719" name="Rectangle 3718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720" name="Straight Connector 3719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1" name="Straight Connector 3720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2" name="Oval 3721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23" name="Oval 3722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24" name="Oval 3723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25" name="Oval 3724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26" name="Oval 3725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27" name="Oval 3726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710" name="Group 3709"/>
              <p:cNvGrpSpPr/>
              <p:nvPr/>
            </p:nvGrpSpPr>
            <p:grpSpPr>
              <a:xfrm>
                <a:off x="6023253" y="2034854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717" name="Isosceles Triangle 3716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18" name="Oval 3717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711" name="Group 3710"/>
              <p:cNvGrpSpPr/>
              <p:nvPr/>
            </p:nvGrpSpPr>
            <p:grpSpPr>
              <a:xfrm>
                <a:off x="6709591" y="2026453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715" name="Isosceles Triangle 3714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16" name="Oval 3715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712" name="Group 3711"/>
              <p:cNvGrpSpPr/>
              <p:nvPr/>
            </p:nvGrpSpPr>
            <p:grpSpPr>
              <a:xfrm>
                <a:off x="5368671" y="2034854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713" name="Isosceles Triangle 371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14" name="Oval 3713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3587" name="Group 3586"/>
            <p:cNvGrpSpPr/>
            <p:nvPr/>
          </p:nvGrpSpPr>
          <p:grpSpPr>
            <a:xfrm flipV="1">
              <a:off x="6628196" y="1848714"/>
              <a:ext cx="2309372" cy="974704"/>
              <a:chOff x="5209742" y="1203824"/>
              <a:chExt cx="2840140" cy="1198722"/>
            </a:xfrm>
          </p:grpSpPr>
          <p:grpSp>
            <p:nvGrpSpPr>
              <p:cNvPr id="3653" name="Group 3652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3696" name="Rectangle 3695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697" name="Straight Connector 3696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8" name="Straight Connector 3697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9" name="Oval 3698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00" name="Oval 3699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01" name="Oval 3700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02" name="Oval 3701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03" name="Oval 3702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04" name="Oval 3703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54" name="Group 3653"/>
              <p:cNvGrpSpPr/>
              <p:nvPr/>
            </p:nvGrpSpPr>
            <p:grpSpPr>
              <a:xfrm>
                <a:off x="7705404" y="1997731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694" name="Isosceles Triangle 3693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95" name="Oval 3694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55" name="Group 3654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3685" name="Rectangle 3684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686" name="Straight Connector 3685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7" name="Straight Connector 3686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88" name="Oval 3687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89" name="Oval 3688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90" name="Oval 3689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91" name="Oval 3690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92" name="Oval 3691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93" name="Oval 3692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56" name="Group 3655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3676" name="Rectangle 3675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677" name="Straight Connector 3676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8" name="Straight Connector 3677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79" name="Oval 3678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80" name="Oval 3679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81" name="Oval 3680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82" name="Oval 3681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83" name="Oval 3682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84" name="Oval 3683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57" name="Group 3656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3667" name="Rectangle 3666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668" name="Straight Connector 3667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9" name="Straight Connector 3668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70" name="Oval 3669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71" name="Oval 3670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72" name="Oval 3671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73" name="Oval 3672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74" name="Oval 3673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75" name="Oval 3674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58" name="Group 3657"/>
              <p:cNvGrpSpPr/>
              <p:nvPr/>
            </p:nvGrpSpPr>
            <p:grpSpPr>
              <a:xfrm>
                <a:off x="6333266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665" name="Isosceles Triangle 3664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66" name="Oval 3665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59" name="Group 3658"/>
              <p:cNvGrpSpPr/>
              <p:nvPr/>
            </p:nvGrpSpPr>
            <p:grpSpPr>
              <a:xfrm>
                <a:off x="7019604" y="1978828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663" name="Isosceles Triangle 366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64" name="Oval 3663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60" name="Group 3659"/>
              <p:cNvGrpSpPr/>
              <p:nvPr/>
            </p:nvGrpSpPr>
            <p:grpSpPr>
              <a:xfrm>
                <a:off x="5678684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661" name="Isosceles Triangle 3660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62" name="Oval 3661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3588" name="Group 3587"/>
            <p:cNvGrpSpPr/>
            <p:nvPr/>
          </p:nvGrpSpPr>
          <p:grpSpPr>
            <a:xfrm>
              <a:off x="7005443" y="283334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3651" name="Isosceles Triangle 3650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52" name="Oval 3651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589" name="Group 3588"/>
            <p:cNvGrpSpPr/>
            <p:nvPr/>
          </p:nvGrpSpPr>
          <p:grpSpPr>
            <a:xfrm>
              <a:off x="7567882" y="283243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3649" name="Isosceles Triangle 3648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50" name="Oval 3649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590" name="Group 3589"/>
            <p:cNvGrpSpPr/>
            <p:nvPr/>
          </p:nvGrpSpPr>
          <p:grpSpPr>
            <a:xfrm>
              <a:off x="8120788" y="283334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3647" name="Isosceles Triangle 3646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48" name="Oval 3647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591" name="Group 3590"/>
            <p:cNvGrpSpPr/>
            <p:nvPr/>
          </p:nvGrpSpPr>
          <p:grpSpPr>
            <a:xfrm>
              <a:off x="8683593" y="2832436"/>
              <a:ext cx="119774" cy="329163"/>
              <a:chOff x="4142577" y="2406555"/>
              <a:chExt cx="147302" cy="404815"/>
            </a:xfrm>
            <a:solidFill>
              <a:srgbClr val="C00000"/>
            </a:solidFill>
          </p:grpSpPr>
          <p:sp>
            <p:nvSpPr>
              <p:cNvPr id="3645" name="Isosceles Triangle 3644"/>
              <p:cNvSpPr/>
              <p:nvPr/>
            </p:nvSpPr>
            <p:spPr>
              <a:xfrm flipV="1">
                <a:off x="4142577" y="2406555"/>
                <a:ext cx="147302" cy="596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46" name="Oval 3645"/>
              <p:cNvSpPr/>
              <p:nvPr/>
            </p:nvSpPr>
            <p:spPr>
              <a:xfrm>
                <a:off x="4191256" y="2459653"/>
                <a:ext cx="39960" cy="3517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592" name="Group 3591"/>
            <p:cNvGrpSpPr/>
            <p:nvPr/>
          </p:nvGrpSpPr>
          <p:grpSpPr>
            <a:xfrm flipV="1">
              <a:off x="6853354" y="3024688"/>
              <a:ext cx="2309372" cy="974704"/>
              <a:chOff x="5209742" y="1203824"/>
              <a:chExt cx="2840140" cy="1198722"/>
            </a:xfrm>
          </p:grpSpPr>
          <p:grpSp>
            <p:nvGrpSpPr>
              <p:cNvPr id="3593" name="Group 3592"/>
              <p:cNvGrpSpPr/>
              <p:nvPr/>
            </p:nvGrpSpPr>
            <p:grpSpPr>
              <a:xfrm>
                <a:off x="58955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3636" name="Rectangle 3635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637" name="Straight Connector 3636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8" name="Straight Connector 3637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9" name="Oval 3638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40" name="Oval 3639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41" name="Oval 3640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42" name="Oval 3641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43" name="Oval 3642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44" name="Oval 3643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94" name="Group 3593"/>
              <p:cNvGrpSpPr/>
              <p:nvPr/>
            </p:nvGrpSpPr>
            <p:grpSpPr>
              <a:xfrm>
                <a:off x="7705404" y="1997731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634" name="Isosceles Triangle 3633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35" name="Oval 3634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95" name="Group 3594"/>
              <p:cNvGrpSpPr/>
              <p:nvPr/>
            </p:nvGrpSpPr>
            <p:grpSpPr>
              <a:xfrm>
                <a:off x="65818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3625" name="Rectangle 3624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626" name="Straight Connector 3625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7" name="Straight Connector 3626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8" name="Oval 3627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29" name="Oval 3628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30" name="Oval 3629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31" name="Oval 3630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32" name="Oval 3631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33" name="Oval 3632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96" name="Group 3595"/>
              <p:cNvGrpSpPr/>
              <p:nvPr/>
            </p:nvGrpSpPr>
            <p:grpSpPr>
              <a:xfrm>
                <a:off x="7267697" y="1203824"/>
                <a:ext cx="782185" cy="757702"/>
                <a:chOff x="6336388" y="880145"/>
                <a:chExt cx="782185" cy="757702"/>
              </a:xfrm>
            </p:grpSpPr>
            <p:sp>
              <p:nvSpPr>
                <p:cNvPr id="3616" name="Rectangle 3615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617" name="Straight Connector 3616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8" name="Straight Connector 3617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19" name="Oval 3618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20" name="Oval 3619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21" name="Oval 3620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22" name="Oval 3621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23" name="Oval 3622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24" name="Oval 3623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97" name="Group 3596"/>
              <p:cNvGrpSpPr/>
              <p:nvPr/>
            </p:nvGrpSpPr>
            <p:grpSpPr>
              <a:xfrm>
                <a:off x="5209742" y="1213349"/>
                <a:ext cx="782185" cy="757702"/>
                <a:chOff x="6336388" y="880145"/>
                <a:chExt cx="782185" cy="757702"/>
              </a:xfrm>
            </p:grpSpPr>
            <p:sp>
              <p:nvSpPr>
                <p:cNvPr id="3607" name="Rectangle 3606"/>
                <p:cNvSpPr>
                  <a:spLocks noChangeAspect="1"/>
                </p:cNvSpPr>
                <p:nvPr/>
              </p:nvSpPr>
              <p:spPr>
                <a:xfrm rot="2700000">
                  <a:off x="6484959" y="1019867"/>
                  <a:ext cx="481923" cy="4819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608" name="Straight Connector 3607"/>
                <p:cNvCxnSpPr/>
                <p:nvPr/>
              </p:nvCxnSpPr>
              <p:spPr>
                <a:xfrm flipH="1">
                  <a:off x="6722567" y="992535"/>
                  <a:ext cx="0" cy="5560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9" name="Straight Connector 3608"/>
                <p:cNvCxnSpPr/>
                <p:nvPr/>
              </p:nvCxnSpPr>
              <p:spPr>
                <a:xfrm rot="5400000" flipH="1">
                  <a:off x="6718586" y="979316"/>
                  <a:ext cx="0" cy="560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10" name="Oval 3609"/>
                <p:cNvSpPr/>
                <p:nvPr/>
              </p:nvSpPr>
              <p:spPr>
                <a:xfrm>
                  <a:off x="6336388" y="120856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11" name="Oval 3610"/>
                <p:cNvSpPr/>
                <p:nvPr/>
              </p:nvSpPr>
              <p:spPr>
                <a:xfrm>
                  <a:off x="7022188" y="1204367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12" name="Oval 3611"/>
                <p:cNvSpPr/>
                <p:nvPr/>
              </p:nvSpPr>
              <p:spPr>
                <a:xfrm>
                  <a:off x="6677710" y="1541462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13" name="Oval 3612"/>
                <p:cNvSpPr/>
                <p:nvPr/>
              </p:nvSpPr>
              <p:spPr>
                <a:xfrm>
                  <a:off x="6677727" y="880145"/>
                  <a:ext cx="96385" cy="96385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14" name="Oval 3613"/>
                <p:cNvSpPr/>
                <p:nvPr/>
              </p:nvSpPr>
              <p:spPr>
                <a:xfrm>
                  <a:off x="6677727" y="1213349"/>
                  <a:ext cx="96385" cy="96385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15" name="Oval 3614"/>
                <p:cNvSpPr>
                  <a:spLocks noChangeAspect="1"/>
                </p:cNvSpPr>
                <p:nvPr/>
              </p:nvSpPr>
              <p:spPr>
                <a:xfrm>
                  <a:off x="6711395" y="1249710"/>
                  <a:ext cx="23400" cy="234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98" name="Group 3597"/>
              <p:cNvGrpSpPr/>
              <p:nvPr/>
            </p:nvGrpSpPr>
            <p:grpSpPr>
              <a:xfrm>
                <a:off x="6333266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605" name="Isosceles Triangle 3604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06" name="Oval 3605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599" name="Group 3598"/>
              <p:cNvGrpSpPr/>
              <p:nvPr/>
            </p:nvGrpSpPr>
            <p:grpSpPr>
              <a:xfrm>
                <a:off x="7019604" y="1978828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603" name="Isosceles Triangle 360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04" name="Oval 3603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3600" name="Group 3599"/>
              <p:cNvGrpSpPr/>
              <p:nvPr/>
            </p:nvGrpSpPr>
            <p:grpSpPr>
              <a:xfrm>
                <a:off x="5678684" y="1987229"/>
                <a:ext cx="147302" cy="404815"/>
                <a:chOff x="4142577" y="2406555"/>
                <a:chExt cx="147302" cy="404815"/>
              </a:xfrm>
              <a:solidFill>
                <a:srgbClr val="C00000"/>
              </a:solidFill>
            </p:grpSpPr>
            <p:sp>
              <p:nvSpPr>
                <p:cNvPr id="3601" name="Isosceles Triangle 3600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02" name="Oval 3601"/>
                <p:cNvSpPr/>
                <p:nvPr/>
              </p:nvSpPr>
              <p:spPr>
                <a:xfrm>
                  <a:off x="4191256" y="2459653"/>
                  <a:ext cx="39960" cy="35171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3757" name="Group 3756"/>
          <p:cNvGrpSpPr/>
          <p:nvPr/>
        </p:nvGrpSpPr>
        <p:grpSpPr>
          <a:xfrm>
            <a:off x="372948" y="499579"/>
            <a:ext cx="810687" cy="1498533"/>
            <a:chOff x="592961" y="649181"/>
            <a:chExt cx="810687" cy="1498533"/>
          </a:xfrm>
        </p:grpSpPr>
        <p:sp>
          <p:nvSpPr>
            <p:cNvPr id="3758" name="Oval 3757"/>
            <p:cNvSpPr/>
            <p:nvPr/>
          </p:nvSpPr>
          <p:spPr>
            <a:xfrm>
              <a:off x="768122" y="189006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woPt" dir="t"/>
            </a:scene3d>
            <a:sp3d prstMaterial="plastic">
              <a:bevelT w="152400"/>
              <a:bevelB w="152400" h="114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59" name="Oval 3758"/>
            <p:cNvSpPr/>
            <p:nvPr/>
          </p:nvSpPr>
          <p:spPr>
            <a:xfrm>
              <a:off x="682046" y="1275525"/>
              <a:ext cx="288000" cy="288000"/>
            </a:xfrm>
            <a:prstGeom prst="ellipse">
              <a:avLst/>
            </a:prstGeom>
            <a:solidFill>
              <a:srgbClr val="55ADD5"/>
            </a:solidFill>
            <a:ln>
              <a:noFill/>
            </a:ln>
            <a:scene3d>
              <a:camera prst="orthographicFront">
                <a:rot lat="0" lon="0" rev="0"/>
              </a:camera>
              <a:lightRig rig="twoPt" dir="t"/>
            </a:scene3d>
            <a:sp3d prstMaterial="plastic">
              <a:bevelT w="139700" h="139700"/>
              <a:bevelB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0" name="Oval 3759"/>
            <p:cNvSpPr/>
            <p:nvPr/>
          </p:nvSpPr>
          <p:spPr>
            <a:xfrm>
              <a:off x="592961" y="649181"/>
              <a:ext cx="468000" cy="468000"/>
            </a:xfrm>
            <a:prstGeom prst="ellipse">
              <a:avLst/>
            </a:prstGeom>
            <a:solidFill>
              <a:srgbClr val="00DC50"/>
            </a:solidFill>
            <a:ln>
              <a:noFill/>
            </a:ln>
            <a:scene3d>
              <a:camera prst="orthographicFront">
                <a:rot lat="0" lon="0" rev="0"/>
              </a:camera>
              <a:lightRig rig="twoPt" dir="t">
                <a:rot lat="0" lon="0" rev="0"/>
              </a:lightRig>
            </a:scene3d>
            <a:sp3d prstMaterial="plastic">
              <a:bevelT w="241300" h="241300"/>
              <a:bevelB w="241300" h="2413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61" name="TextBox 3760"/>
            <p:cNvSpPr txBox="1"/>
            <p:nvPr/>
          </p:nvSpPr>
          <p:spPr>
            <a:xfrm>
              <a:off x="1070426" y="677838"/>
              <a:ext cx="333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A</a:t>
              </a:r>
              <a:endParaRPr lang="en-GB" sz="2200" dirty="0"/>
            </a:p>
          </p:txBody>
        </p:sp>
        <p:sp>
          <p:nvSpPr>
            <p:cNvPr id="3762" name="TextBox 3761"/>
            <p:cNvSpPr txBox="1"/>
            <p:nvPr/>
          </p:nvSpPr>
          <p:spPr>
            <a:xfrm>
              <a:off x="1070426" y="1202437"/>
              <a:ext cx="333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B</a:t>
              </a:r>
            </a:p>
          </p:txBody>
        </p:sp>
        <p:sp>
          <p:nvSpPr>
            <p:cNvPr id="3763" name="TextBox 3762"/>
            <p:cNvSpPr txBox="1"/>
            <p:nvPr/>
          </p:nvSpPr>
          <p:spPr>
            <a:xfrm>
              <a:off x="1070426" y="1716827"/>
              <a:ext cx="333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X</a:t>
              </a:r>
            </a:p>
          </p:txBody>
        </p:sp>
      </p:grpSp>
      <p:sp>
        <p:nvSpPr>
          <p:cNvPr id="3764" name="TextBox 3763"/>
          <p:cNvSpPr txBox="1"/>
          <p:nvPr/>
        </p:nvSpPr>
        <p:spPr>
          <a:xfrm>
            <a:off x="-94596" y="-107096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3765" name="TextBox 3764"/>
          <p:cNvSpPr txBox="1"/>
          <p:nvPr/>
        </p:nvSpPr>
        <p:spPr>
          <a:xfrm>
            <a:off x="4369120" y="-107096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3766" name="TextBox 3765"/>
          <p:cNvSpPr txBox="1"/>
          <p:nvPr/>
        </p:nvSpPr>
        <p:spPr>
          <a:xfrm>
            <a:off x="7394639" y="429374"/>
            <a:ext cx="169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MX</a:t>
            </a:r>
            <a:r>
              <a:rPr lang="en-GB" baseline="-25000" dirty="0" smtClean="0"/>
              <a:t>6</a:t>
            </a:r>
            <a:r>
              <a:rPr lang="en-GB" dirty="0" smtClean="0"/>
              <a:t> </a:t>
            </a:r>
            <a:r>
              <a:rPr lang="en-GB" dirty="0" err="1" smtClean="0"/>
              <a:t>octahedra</a:t>
            </a:r>
            <a:endParaRPr lang="en-GB" dirty="0"/>
          </a:p>
        </p:txBody>
      </p:sp>
      <p:cxnSp>
        <p:nvCxnSpPr>
          <p:cNvPr id="3767" name="Straight Arrow Connector 3766"/>
          <p:cNvCxnSpPr/>
          <p:nvPr/>
        </p:nvCxnSpPr>
        <p:spPr>
          <a:xfrm>
            <a:off x="7028489" y="429374"/>
            <a:ext cx="419207" cy="1583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8" name="TextBox 3767"/>
          <p:cNvSpPr txBox="1"/>
          <p:nvPr/>
        </p:nvSpPr>
        <p:spPr>
          <a:xfrm>
            <a:off x="7644650" y="1240126"/>
            <a:ext cx="121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</a:t>
            </a:r>
            <a:r>
              <a:rPr lang="en-GB" baseline="-25000" dirty="0" smtClean="0"/>
              <a:t>3</a:t>
            </a:r>
            <a:r>
              <a:rPr lang="en-GB" dirty="0" smtClean="0"/>
              <a:t>NH</a:t>
            </a:r>
            <a:r>
              <a:rPr lang="en-GB" baseline="-25000" dirty="0" smtClean="0"/>
              <a:t>3</a:t>
            </a:r>
            <a:r>
              <a:rPr lang="en-GB" dirty="0" smtClean="0"/>
              <a:t> molecules</a:t>
            </a:r>
            <a:endParaRPr lang="en-GB" dirty="0"/>
          </a:p>
        </p:txBody>
      </p:sp>
      <p:cxnSp>
        <p:nvCxnSpPr>
          <p:cNvPr id="3769" name="Straight Arrow Connector 3768"/>
          <p:cNvCxnSpPr>
            <a:stCxn id="3232" idx="5"/>
          </p:cNvCxnSpPr>
          <p:nvPr/>
        </p:nvCxnSpPr>
        <p:spPr>
          <a:xfrm flipV="1">
            <a:off x="6714267" y="1429280"/>
            <a:ext cx="998235" cy="3059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0" name="TextBox 3769"/>
          <p:cNvSpPr txBox="1"/>
          <p:nvPr/>
        </p:nvSpPr>
        <p:spPr>
          <a:xfrm>
            <a:off x="-16693" y="4647549"/>
            <a:ext cx="121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RNH</a:t>
            </a:r>
            <a:r>
              <a:rPr lang="en-GB" baseline="-25000" dirty="0" smtClean="0"/>
              <a:t>3</a:t>
            </a:r>
            <a:r>
              <a:rPr lang="en-GB" dirty="0" smtClean="0"/>
              <a:t> molecules</a:t>
            </a:r>
            <a:endParaRPr lang="en-GB" dirty="0"/>
          </a:p>
        </p:txBody>
      </p:sp>
      <p:cxnSp>
        <p:nvCxnSpPr>
          <p:cNvPr id="3771" name="Straight Arrow Connector 3770"/>
          <p:cNvCxnSpPr/>
          <p:nvPr/>
        </p:nvCxnSpPr>
        <p:spPr>
          <a:xfrm flipH="1">
            <a:off x="646730" y="4641348"/>
            <a:ext cx="433075" cy="2508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2" name="TextBox 3771"/>
          <p:cNvSpPr txBox="1"/>
          <p:nvPr/>
        </p:nvSpPr>
        <p:spPr>
          <a:xfrm>
            <a:off x="-95485" y="2511792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3773" name="TextBox 3772"/>
          <p:cNvSpPr txBox="1"/>
          <p:nvPr/>
        </p:nvSpPr>
        <p:spPr>
          <a:xfrm>
            <a:off x="3298123" y="2511792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3774" name="TextBox 3773"/>
          <p:cNvSpPr txBox="1"/>
          <p:nvPr/>
        </p:nvSpPr>
        <p:spPr>
          <a:xfrm>
            <a:off x="6250451" y="2511792"/>
            <a:ext cx="6752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grpSp>
        <p:nvGrpSpPr>
          <p:cNvPr id="358" name="Group 357"/>
          <p:cNvGrpSpPr/>
          <p:nvPr/>
        </p:nvGrpSpPr>
        <p:grpSpPr>
          <a:xfrm>
            <a:off x="6844174" y="2702376"/>
            <a:ext cx="2310943" cy="2972795"/>
            <a:chOff x="6844174" y="2702376"/>
            <a:chExt cx="2310943" cy="2972795"/>
          </a:xfrm>
        </p:grpSpPr>
        <p:grpSp>
          <p:nvGrpSpPr>
            <p:cNvPr id="3900" name="Group 3899"/>
            <p:cNvGrpSpPr/>
            <p:nvPr/>
          </p:nvGrpSpPr>
          <p:grpSpPr>
            <a:xfrm>
              <a:off x="7401811" y="2710121"/>
              <a:ext cx="636010" cy="616102"/>
              <a:chOff x="6336388" y="880145"/>
              <a:chExt cx="782185" cy="757702"/>
            </a:xfrm>
          </p:grpSpPr>
          <p:sp>
            <p:nvSpPr>
              <p:cNvPr id="3943" name="Rectangle 3942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944" name="Straight Connector 3943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5" name="Straight Connector 3944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6" name="Oval 3945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47" name="Oval 3946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48" name="Oval 3947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49" name="Oval 3948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50" name="Oval 3949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51" name="Oval 3950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02" name="Group 3901"/>
            <p:cNvGrpSpPr/>
            <p:nvPr/>
          </p:nvGrpSpPr>
          <p:grpSpPr>
            <a:xfrm>
              <a:off x="7959899" y="2702376"/>
              <a:ext cx="636010" cy="616102"/>
              <a:chOff x="6336388" y="880145"/>
              <a:chExt cx="782185" cy="757702"/>
            </a:xfrm>
          </p:grpSpPr>
          <p:sp>
            <p:nvSpPr>
              <p:cNvPr id="3932" name="Rectangle 3931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933" name="Straight Connector 3932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4" name="Straight Connector 3933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5" name="Oval 3934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36" name="Oval 3935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37" name="Oval 3936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38" name="Oval 3937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39" name="Oval 3938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40" name="Oval 3939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03" name="Group 3902"/>
            <p:cNvGrpSpPr/>
            <p:nvPr/>
          </p:nvGrpSpPr>
          <p:grpSpPr>
            <a:xfrm>
              <a:off x="8517536" y="2702376"/>
              <a:ext cx="636010" cy="616102"/>
              <a:chOff x="6336388" y="880145"/>
              <a:chExt cx="782185" cy="757702"/>
            </a:xfrm>
          </p:grpSpPr>
          <p:sp>
            <p:nvSpPr>
              <p:cNvPr id="3923" name="Rectangle 3922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924" name="Straight Connector 3923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5" name="Straight Connector 3924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6" name="Oval 3925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27" name="Oval 3926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28" name="Oval 3927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29" name="Oval 3928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30" name="Oval 3929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31" name="Oval 3930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904" name="Group 3903"/>
            <p:cNvGrpSpPr/>
            <p:nvPr/>
          </p:nvGrpSpPr>
          <p:grpSpPr>
            <a:xfrm>
              <a:off x="6844174" y="2710121"/>
              <a:ext cx="636010" cy="616102"/>
              <a:chOff x="6336388" y="880145"/>
              <a:chExt cx="782185" cy="757702"/>
            </a:xfrm>
          </p:grpSpPr>
          <p:sp>
            <p:nvSpPr>
              <p:cNvPr id="3914" name="Rectangle 3913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915" name="Straight Connector 3914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6" name="Straight Connector 3915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17" name="Oval 3916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18" name="Oval 3917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19" name="Oval 3918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20" name="Oval 3919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21" name="Oval 3920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22" name="Oval 3921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848" name="Group 3847"/>
            <p:cNvGrpSpPr/>
            <p:nvPr/>
          </p:nvGrpSpPr>
          <p:grpSpPr>
            <a:xfrm flipV="1">
              <a:off x="7403382" y="3875350"/>
              <a:ext cx="636010" cy="616102"/>
              <a:chOff x="6336388" y="880145"/>
              <a:chExt cx="782185" cy="757702"/>
            </a:xfrm>
          </p:grpSpPr>
          <p:sp>
            <p:nvSpPr>
              <p:cNvPr id="3891" name="Rectangle 3890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92" name="Straight Connector 3891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3" name="Straight Connector 3892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4" name="Oval 3893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95" name="Oval 3894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96" name="Oval 3895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97" name="Oval 3896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98" name="Oval 3897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99" name="Oval 3898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850" name="Group 3849"/>
            <p:cNvGrpSpPr/>
            <p:nvPr/>
          </p:nvGrpSpPr>
          <p:grpSpPr>
            <a:xfrm flipV="1">
              <a:off x="7961470" y="3883095"/>
              <a:ext cx="636010" cy="616102"/>
              <a:chOff x="6336388" y="880145"/>
              <a:chExt cx="782185" cy="757702"/>
            </a:xfrm>
          </p:grpSpPr>
          <p:sp>
            <p:nvSpPr>
              <p:cNvPr id="3880" name="Rectangle 3879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81" name="Straight Connector 3880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2" name="Straight Connector 3881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3" name="Oval 3882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84" name="Oval 3883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85" name="Oval 3884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86" name="Oval 3885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87" name="Oval 3886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88" name="Oval 3887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851" name="Group 3850"/>
            <p:cNvGrpSpPr/>
            <p:nvPr/>
          </p:nvGrpSpPr>
          <p:grpSpPr>
            <a:xfrm flipV="1">
              <a:off x="8519107" y="3883095"/>
              <a:ext cx="636010" cy="616102"/>
              <a:chOff x="6336388" y="880145"/>
              <a:chExt cx="782185" cy="757702"/>
            </a:xfrm>
          </p:grpSpPr>
          <p:sp>
            <p:nvSpPr>
              <p:cNvPr id="3871" name="Rectangle 3870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72" name="Straight Connector 3871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3" name="Straight Connector 3872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4" name="Oval 3873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75" name="Oval 3874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76" name="Oval 3875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77" name="Oval 3876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78" name="Oval 3877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79" name="Oval 3878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852" name="Group 3851"/>
            <p:cNvGrpSpPr/>
            <p:nvPr/>
          </p:nvGrpSpPr>
          <p:grpSpPr>
            <a:xfrm flipV="1">
              <a:off x="6845745" y="3875350"/>
              <a:ext cx="636010" cy="616102"/>
              <a:chOff x="6336388" y="880145"/>
              <a:chExt cx="782185" cy="757702"/>
            </a:xfrm>
          </p:grpSpPr>
          <p:sp>
            <p:nvSpPr>
              <p:cNvPr id="3862" name="Rectangle 3861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63" name="Straight Connector 3862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4" name="Straight Connector 3863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5" name="Oval 3864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66" name="Oval 3865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67" name="Oval 3866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68" name="Oval 3867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69" name="Oval 3868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70" name="Oval 3869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88" name="Group 3787"/>
            <p:cNvGrpSpPr/>
            <p:nvPr/>
          </p:nvGrpSpPr>
          <p:grpSpPr>
            <a:xfrm flipV="1">
              <a:off x="7402695" y="5051324"/>
              <a:ext cx="636010" cy="616102"/>
              <a:chOff x="6336388" y="880145"/>
              <a:chExt cx="782185" cy="757702"/>
            </a:xfrm>
          </p:grpSpPr>
          <p:sp>
            <p:nvSpPr>
              <p:cNvPr id="3831" name="Rectangle 3830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32" name="Straight Connector 3831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3" name="Straight Connector 3832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4" name="Oval 3833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35" name="Oval 3834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36" name="Oval 3835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37" name="Oval 3836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38" name="Oval 3837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39" name="Oval 3838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90" name="Group 3789"/>
            <p:cNvGrpSpPr/>
            <p:nvPr/>
          </p:nvGrpSpPr>
          <p:grpSpPr>
            <a:xfrm flipV="1">
              <a:off x="7960783" y="5059069"/>
              <a:ext cx="636010" cy="616102"/>
              <a:chOff x="6336388" y="880145"/>
              <a:chExt cx="782185" cy="757702"/>
            </a:xfrm>
          </p:grpSpPr>
          <p:sp>
            <p:nvSpPr>
              <p:cNvPr id="3820" name="Rectangle 3819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21" name="Straight Connector 3820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2" name="Straight Connector 3821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3" name="Oval 3822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24" name="Oval 3823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25" name="Oval 3824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26" name="Oval 3825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27" name="Oval 3826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28" name="Oval 3827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91" name="Group 3790"/>
            <p:cNvGrpSpPr/>
            <p:nvPr/>
          </p:nvGrpSpPr>
          <p:grpSpPr>
            <a:xfrm flipV="1">
              <a:off x="8518420" y="5059069"/>
              <a:ext cx="636010" cy="616102"/>
              <a:chOff x="6336388" y="880145"/>
              <a:chExt cx="782185" cy="757702"/>
            </a:xfrm>
          </p:grpSpPr>
          <p:sp>
            <p:nvSpPr>
              <p:cNvPr id="3811" name="Rectangle 3810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12" name="Straight Connector 3811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3" name="Straight Connector 3812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4" name="Oval 3813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15" name="Oval 3814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16" name="Oval 3815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17" name="Oval 3816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18" name="Oval 3817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19" name="Oval 3818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792" name="Group 3791"/>
            <p:cNvGrpSpPr/>
            <p:nvPr/>
          </p:nvGrpSpPr>
          <p:grpSpPr>
            <a:xfrm flipV="1">
              <a:off x="6845058" y="5051324"/>
              <a:ext cx="636010" cy="616102"/>
              <a:chOff x="6336388" y="880145"/>
              <a:chExt cx="782185" cy="757702"/>
            </a:xfrm>
          </p:grpSpPr>
          <p:sp>
            <p:nvSpPr>
              <p:cNvPr id="3802" name="Rectangle 3801"/>
              <p:cNvSpPr>
                <a:spLocks noChangeAspect="1"/>
              </p:cNvSpPr>
              <p:nvPr/>
            </p:nvSpPr>
            <p:spPr>
              <a:xfrm rot="2700000">
                <a:off x="6484959" y="1019867"/>
                <a:ext cx="481923" cy="481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803" name="Straight Connector 3802"/>
              <p:cNvCxnSpPr/>
              <p:nvPr/>
            </p:nvCxnSpPr>
            <p:spPr>
              <a:xfrm flipH="1">
                <a:off x="6722567" y="992535"/>
                <a:ext cx="0" cy="5560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4" name="Straight Connector 3803"/>
              <p:cNvCxnSpPr/>
              <p:nvPr/>
            </p:nvCxnSpPr>
            <p:spPr>
              <a:xfrm rot="5400000" flipH="1">
                <a:off x="6718586" y="979316"/>
                <a:ext cx="0" cy="560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5" name="Oval 3804"/>
              <p:cNvSpPr/>
              <p:nvPr/>
            </p:nvSpPr>
            <p:spPr>
              <a:xfrm>
                <a:off x="6336388" y="120856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06" name="Oval 3805"/>
              <p:cNvSpPr/>
              <p:nvPr/>
            </p:nvSpPr>
            <p:spPr>
              <a:xfrm>
                <a:off x="7022188" y="1204367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07" name="Oval 3806"/>
              <p:cNvSpPr/>
              <p:nvPr/>
            </p:nvSpPr>
            <p:spPr>
              <a:xfrm>
                <a:off x="6677710" y="1541462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08" name="Oval 3807"/>
              <p:cNvSpPr/>
              <p:nvPr/>
            </p:nvSpPr>
            <p:spPr>
              <a:xfrm>
                <a:off x="6677727" y="880145"/>
                <a:ext cx="96385" cy="963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09" name="Oval 3808"/>
              <p:cNvSpPr/>
              <p:nvPr/>
            </p:nvSpPr>
            <p:spPr>
              <a:xfrm>
                <a:off x="6677727" y="1213349"/>
                <a:ext cx="96385" cy="9638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10" name="Oval 3809"/>
              <p:cNvSpPr>
                <a:spLocks noChangeAspect="1"/>
              </p:cNvSpPr>
              <p:nvPr/>
            </p:nvSpPr>
            <p:spPr>
              <a:xfrm>
                <a:off x="6711395" y="1249710"/>
                <a:ext cx="23400" cy="23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57" name="Group 356"/>
            <p:cNvGrpSpPr/>
            <p:nvPr/>
          </p:nvGrpSpPr>
          <p:grpSpPr>
            <a:xfrm>
              <a:off x="7221421" y="3339377"/>
              <a:ext cx="123833" cy="521364"/>
              <a:chOff x="7173796" y="3339377"/>
              <a:chExt cx="123833" cy="521364"/>
            </a:xfrm>
          </p:grpSpPr>
          <p:grpSp>
            <p:nvGrpSpPr>
              <p:cNvPr id="3907" name="Group 3906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3908" name="Isosceles Triangle 3907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09" name="Oval 3908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24" name="Isosceles Triangle 4123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125" name="Group 4124"/>
            <p:cNvGrpSpPr/>
            <p:nvPr/>
          </p:nvGrpSpPr>
          <p:grpSpPr>
            <a:xfrm>
              <a:off x="7773860" y="3339377"/>
              <a:ext cx="123833" cy="521364"/>
              <a:chOff x="7173796" y="3339377"/>
              <a:chExt cx="123833" cy="521364"/>
            </a:xfrm>
          </p:grpSpPr>
          <p:grpSp>
            <p:nvGrpSpPr>
              <p:cNvPr id="4126" name="Group 4125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4128" name="Isosceles Triangle 4127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29" name="Oval 4128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27" name="Isosceles Triangle 4126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130" name="Group 4129"/>
            <p:cNvGrpSpPr/>
            <p:nvPr/>
          </p:nvGrpSpPr>
          <p:grpSpPr>
            <a:xfrm>
              <a:off x="8329976" y="3339377"/>
              <a:ext cx="123833" cy="521364"/>
              <a:chOff x="7173796" y="3339377"/>
              <a:chExt cx="123833" cy="521364"/>
            </a:xfrm>
          </p:grpSpPr>
          <p:grpSp>
            <p:nvGrpSpPr>
              <p:cNvPr id="4131" name="Group 4130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4133" name="Isosceles Triangle 413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34" name="Oval 4133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32" name="Isosceles Triangle 4131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135" name="Group 4134"/>
            <p:cNvGrpSpPr/>
            <p:nvPr/>
          </p:nvGrpSpPr>
          <p:grpSpPr>
            <a:xfrm>
              <a:off x="8892460" y="3339626"/>
              <a:ext cx="123833" cy="521364"/>
              <a:chOff x="7173796" y="3339377"/>
              <a:chExt cx="123833" cy="521364"/>
            </a:xfrm>
          </p:grpSpPr>
          <p:grpSp>
            <p:nvGrpSpPr>
              <p:cNvPr id="4136" name="Group 4135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4138" name="Isosceles Triangle 4137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39" name="Oval 4138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37" name="Isosceles Triangle 4136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140" name="Group 4139"/>
            <p:cNvGrpSpPr/>
            <p:nvPr/>
          </p:nvGrpSpPr>
          <p:grpSpPr>
            <a:xfrm>
              <a:off x="7221421" y="4510796"/>
              <a:ext cx="123833" cy="521364"/>
              <a:chOff x="7173796" y="3339377"/>
              <a:chExt cx="123833" cy="521364"/>
            </a:xfrm>
          </p:grpSpPr>
          <p:grpSp>
            <p:nvGrpSpPr>
              <p:cNvPr id="4141" name="Group 4140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4143" name="Isosceles Triangle 414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44" name="Oval 4143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42" name="Isosceles Triangle 4141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145" name="Group 4144"/>
            <p:cNvGrpSpPr/>
            <p:nvPr/>
          </p:nvGrpSpPr>
          <p:grpSpPr>
            <a:xfrm>
              <a:off x="7788076" y="4502628"/>
              <a:ext cx="123833" cy="521364"/>
              <a:chOff x="7173796" y="3339377"/>
              <a:chExt cx="123833" cy="521364"/>
            </a:xfrm>
          </p:grpSpPr>
          <p:grpSp>
            <p:nvGrpSpPr>
              <p:cNvPr id="4146" name="Group 4145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4148" name="Isosceles Triangle 4147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49" name="Oval 4148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47" name="Isosceles Triangle 4146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150" name="Group 4149"/>
            <p:cNvGrpSpPr/>
            <p:nvPr/>
          </p:nvGrpSpPr>
          <p:grpSpPr>
            <a:xfrm>
              <a:off x="8335439" y="4502171"/>
              <a:ext cx="123833" cy="521364"/>
              <a:chOff x="7173796" y="3339377"/>
              <a:chExt cx="123833" cy="521364"/>
            </a:xfrm>
          </p:grpSpPr>
          <p:grpSp>
            <p:nvGrpSpPr>
              <p:cNvPr id="4151" name="Group 4150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4153" name="Isosceles Triangle 4152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54" name="Oval 4153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52" name="Isosceles Triangle 4151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155" name="Group 4154"/>
            <p:cNvGrpSpPr/>
            <p:nvPr/>
          </p:nvGrpSpPr>
          <p:grpSpPr>
            <a:xfrm>
              <a:off x="8897262" y="4510796"/>
              <a:ext cx="123833" cy="521364"/>
              <a:chOff x="7173796" y="3339377"/>
              <a:chExt cx="123833" cy="521364"/>
            </a:xfrm>
          </p:grpSpPr>
          <p:grpSp>
            <p:nvGrpSpPr>
              <p:cNvPr id="4156" name="Group 4155"/>
              <p:cNvGrpSpPr/>
              <p:nvPr/>
            </p:nvGrpSpPr>
            <p:grpSpPr>
              <a:xfrm>
                <a:off x="7177855" y="3339377"/>
                <a:ext cx="119774" cy="458225"/>
                <a:chOff x="4142577" y="2406555"/>
                <a:chExt cx="147302" cy="563540"/>
              </a:xfrm>
              <a:solidFill>
                <a:srgbClr val="C00000"/>
              </a:solidFill>
            </p:grpSpPr>
            <p:sp>
              <p:nvSpPr>
                <p:cNvPr id="4158" name="Isosceles Triangle 4157"/>
                <p:cNvSpPr/>
                <p:nvPr/>
              </p:nvSpPr>
              <p:spPr>
                <a:xfrm flipV="1">
                  <a:off x="4142577" y="2406555"/>
                  <a:ext cx="147302" cy="59626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59" name="Oval 4158"/>
                <p:cNvSpPr/>
                <p:nvPr/>
              </p:nvSpPr>
              <p:spPr>
                <a:xfrm>
                  <a:off x="4191256" y="2483081"/>
                  <a:ext cx="39960" cy="4870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4157" name="Isosceles Triangle 4156"/>
              <p:cNvSpPr/>
              <p:nvPr/>
            </p:nvSpPr>
            <p:spPr>
              <a:xfrm>
                <a:off x="7173796" y="3812258"/>
                <a:ext cx="119774" cy="4848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4160" name="TextBox 4159"/>
          <p:cNvSpPr txBox="1"/>
          <p:nvPr/>
        </p:nvSpPr>
        <p:spPr>
          <a:xfrm>
            <a:off x="6039941" y="4248671"/>
            <a:ext cx="121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</a:t>
            </a:r>
            <a:r>
              <a:rPr lang="en-GB" baseline="-25000" dirty="0" smtClean="0"/>
              <a:t>3</a:t>
            </a:r>
            <a:r>
              <a:rPr lang="en-GB" dirty="0" smtClean="0"/>
              <a:t>N</a:t>
            </a:r>
            <a:r>
              <a:rPr lang="en-GB" dirty="0" smtClean="0"/>
              <a:t>RNH</a:t>
            </a:r>
            <a:r>
              <a:rPr lang="en-GB" baseline="-25000" dirty="0" smtClean="0"/>
              <a:t>3</a:t>
            </a:r>
            <a:r>
              <a:rPr lang="en-GB" dirty="0" smtClean="0"/>
              <a:t> molecules</a:t>
            </a:r>
            <a:endParaRPr lang="en-GB" dirty="0"/>
          </a:p>
        </p:txBody>
      </p:sp>
      <p:cxnSp>
        <p:nvCxnSpPr>
          <p:cNvPr id="4161" name="Straight Arrow Connector 4160"/>
          <p:cNvCxnSpPr/>
          <p:nvPr/>
        </p:nvCxnSpPr>
        <p:spPr>
          <a:xfrm flipH="1" flipV="1">
            <a:off x="7028489" y="4807220"/>
            <a:ext cx="234423" cy="726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2" name="Isosceles Triangle 4161"/>
          <p:cNvSpPr/>
          <p:nvPr/>
        </p:nvSpPr>
        <p:spPr>
          <a:xfrm>
            <a:off x="4303380" y="3226736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3" name="Isosceles Triangle 4162"/>
          <p:cNvSpPr/>
          <p:nvPr/>
        </p:nvSpPr>
        <p:spPr>
          <a:xfrm>
            <a:off x="4865353" y="3226736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4" name="Isosceles Triangle 4163"/>
          <p:cNvSpPr/>
          <p:nvPr/>
        </p:nvSpPr>
        <p:spPr>
          <a:xfrm>
            <a:off x="5427375" y="3226736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5" name="Isosceles Triangle 4164"/>
          <p:cNvSpPr/>
          <p:nvPr/>
        </p:nvSpPr>
        <p:spPr>
          <a:xfrm>
            <a:off x="4236772" y="5093340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6" name="Isosceles Triangle 4165"/>
          <p:cNvSpPr/>
          <p:nvPr/>
        </p:nvSpPr>
        <p:spPr>
          <a:xfrm>
            <a:off x="4789021" y="5093340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7" name="Isosceles Triangle 4166"/>
          <p:cNvSpPr/>
          <p:nvPr/>
        </p:nvSpPr>
        <p:spPr>
          <a:xfrm>
            <a:off x="5352497" y="5084861"/>
            <a:ext cx="101509" cy="103842"/>
          </a:xfrm>
          <a:prstGeom prst="triangle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12</cp:revision>
  <dcterms:created xsi:type="dcterms:W3CDTF">2014-06-24T15:57:26Z</dcterms:created>
  <dcterms:modified xsi:type="dcterms:W3CDTF">2014-06-24T17:34:19Z</dcterms:modified>
</cp:coreProperties>
</file>