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410" y="-768"/>
      </p:cViewPr>
      <p:guideLst>
        <p:guide orient="horz" pos="170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1677711"/>
            <a:ext cx="9793764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2" y="3060383"/>
            <a:ext cx="8065453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8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0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7778" y="170022"/>
            <a:ext cx="3062551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22" y="170022"/>
            <a:ext cx="8995621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9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3470434"/>
            <a:ext cx="9793764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2289038"/>
            <a:ext cx="9793764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36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23" y="992625"/>
            <a:ext cx="6029085" cy="2806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243" y="992625"/>
            <a:ext cx="6029085" cy="2806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7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216278"/>
            <a:ext cx="10369868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208902"/>
            <a:ext cx="5090917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1712714"/>
            <a:ext cx="5090917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5" y="1208902"/>
            <a:ext cx="5092917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1712714"/>
            <a:ext cx="5092917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8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8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6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215027"/>
            <a:ext cx="3790684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2" y="215028"/>
            <a:ext cx="6441160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4" y="1130142"/>
            <a:ext cx="3790684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2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7" y="3780473"/>
            <a:ext cx="6913245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7" y="482561"/>
            <a:ext cx="6913245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7" y="4226780"/>
            <a:ext cx="6913245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5" y="216278"/>
            <a:ext cx="10369868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5" y="1260158"/>
            <a:ext cx="10369868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5" y="5005626"/>
            <a:ext cx="268848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E590-031B-411A-8994-E40903885A76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5005626"/>
            <a:ext cx="36486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8" y="5005626"/>
            <a:ext cx="268848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B8DA-E38B-4821-8F2F-3D7A93B20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5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Wendy\Documents\wwn20\Lit review\Figures\barman200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" y="35954"/>
            <a:ext cx="661035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Wendy\Documents\wwn20\Lit review\Figures\billing2008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2" y="-5603"/>
            <a:ext cx="4854575" cy="523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4096" y="0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40016" y="0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2205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2014-06-25T09:55:28Z</dcterms:created>
  <dcterms:modified xsi:type="dcterms:W3CDTF">2014-06-25T09:58:09Z</dcterms:modified>
</cp:coreProperties>
</file>