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5400675"/>
  <p:notesSz cx="6858000" cy="9144000"/>
  <p:defaultTextStyle>
    <a:defPPr>
      <a:defRPr lang="en-US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34" y="-270"/>
      </p:cViewPr>
      <p:guideLst>
        <p:guide orient="horz" pos="1702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6" y="1677712"/>
            <a:ext cx="3060383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70" y="3060383"/>
            <a:ext cx="252031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7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170022"/>
            <a:ext cx="31879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170022"/>
            <a:ext cx="897612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9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5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2" y="3470434"/>
            <a:ext cx="3060383" cy="107263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2" y="2289038"/>
            <a:ext cx="3060383" cy="118139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6" y="992624"/>
            <a:ext cx="608201" cy="280660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4" y="992624"/>
            <a:ext cx="608201" cy="280660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5" y="216278"/>
            <a:ext cx="3240405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08901"/>
            <a:ext cx="1590824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712715"/>
            <a:ext cx="1590824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1" y="1208901"/>
            <a:ext cx="1591449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1" y="1712715"/>
            <a:ext cx="1591449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5" y="215027"/>
            <a:ext cx="1184523" cy="91511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15028"/>
            <a:ext cx="2012752" cy="460932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5" y="1130142"/>
            <a:ext cx="1184523" cy="3694212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3780473"/>
            <a:ext cx="2160270" cy="44630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482560"/>
            <a:ext cx="2160270" cy="324040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4226780"/>
            <a:ext cx="2160270" cy="63383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5" y="216278"/>
            <a:ext cx="3240405" cy="900113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5" y="1260158"/>
            <a:ext cx="3240405" cy="35641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5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FBA1-489C-4712-959D-D156A799F01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6" y="5005626"/>
            <a:ext cx="1140143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5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9AC3-ACAC-4A65-9156-2938DBEC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9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Wendy\Documents\wwn20\Lit review\Figures\mitzi1999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84" y="-80224"/>
            <a:ext cx="3705226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2014-06-25T10:03:36Z</dcterms:created>
  <dcterms:modified xsi:type="dcterms:W3CDTF">2014-06-25T10:04:37Z</dcterms:modified>
</cp:coreProperties>
</file>